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E80F1C6-4A18-4537-8A48-CB81A47C08E9}">
          <p14:sldIdLst>
            <p14:sldId id="256"/>
          </p14:sldIdLst>
        </p14:section>
        <p14:section name="Tutorial + Example Flyer" id="{BC60EB25-3D6E-4F4D-BCE4-E7442152A99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49677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41265"/>
            <a:ext cx="3471349" cy="229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58585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69404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0697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19901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7BB2B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210056" cy="582017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1599" b="1" dirty="0">
                  <a:solidFill>
                    <a:srgbClr val="FFFFFF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239"/>
                </a:lnSpc>
              </a:pPr>
              <a:r>
                <a:rPr lang="en-US" sz="1599" b="1" dirty="0">
                  <a:solidFill>
                    <a:srgbClr val="FFFFFF"/>
                  </a:solidFill>
                  <a:latin typeface="Raleway ExtraBold" pitchFamily="2" charset="0"/>
                  <a:ea typeface="Raleway Bold"/>
                  <a:cs typeface="Raleway Bold"/>
                  <a:sym typeface="Raleway Bold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4627" y="368727"/>
            <a:ext cx="1463818" cy="1713047"/>
          </a:xfrm>
          <a:custGeom>
            <a:avLst/>
            <a:gdLst/>
            <a:ahLst/>
            <a:cxnLst/>
            <a:rect l="l" t="t" r="r" b="b"/>
            <a:pathLst>
              <a:path w="1463818" h="1713047">
                <a:moveTo>
                  <a:pt x="0" y="0"/>
                </a:moveTo>
                <a:lnTo>
                  <a:pt x="1463818" y="0"/>
                </a:lnTo>
                <a:lnTo>
                  <a:pt x="1463818" y="1713047"/>
                </a:lnTo>
                <a:lnTo>
                  <a:pt x="0" y="17130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8C74F-0FDC-8EAB-7678-DDAEFF680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0D6DFFF-D536-4E24-1348-ADEA1BC650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6689BB5-633E-6AF0-F86B-4C34864B06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49677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B039598-073F-8661-A6A1-D1F2089CDF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A0469D3-8827-62A9-BBDC-4D566ECDB3C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FF64C71-CA7F-81A4-2CA9-DEC2214F1D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4766" b="-788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D3971D6-2240-9007-12D5-0A3F06E061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41265"/>
            <a:ext cx="3471349" cy="229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985FA128-9FCA-3C05-1688-38597345B0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58585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6879243-D76B-E124-5F34-ADB0C9229A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6260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B098BBA-CFFB-3E60-5AEF-E055E039F6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7553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5A418B9-6F34-2ABC-1589-B2C377F78D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988460"/>
            <a:ext cx="324723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KNU Everett</a:t>
            </a:r>
          </a:p>
          <a:p>
            <a:pPr algn="l"/>
            <a:r>
              <a:rPr lang="en-US" sz="2000" b="1" dirty="0">
                <a:solidFill>
                  <a:srgbClr val="58585A"/>
                </a:solidFill>
                <a:latin typeface="Raleway Light" pitchFamily="2" charset="0"/>
                <a:ea typeface="Raleway Ultra-Bold"/>
                <a:cs typeface="Raleway Ultra-Bold"/>
                <a:sym typeface="Raleway Ultra-Bold"/>
              </a:rPr>
              <a:t>129 128th St SW Everett, WA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925E231E-952D-0E72-53FF-B7BA213595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4627" y="368727"/>
            <a:ext cx="1463818" cy="1713047"/>
          </a:xfrm>
          <a:custGeom>
            <a:avLst/>
            <a:gdLst/>
            <a:ahLst/>
            <a:cxnLst/>
            <a:rect l="l" t="t" r="r" b="b"/>
            <a:pathLst>
              <a:path w="1463818" h="1713047">
                <a:moveTo>
                  <a:pt x="0" y="0"/>
                </a:moveTo>
                <a:lnTo>
                  <a:pt x="1463818" y="0"/>
                </a:lnTo>
                <a:lnTo>
                  <a:pt x="1463818" y="1713047"/>
                </a:lnTo>
                <a:lnTo>
                  <a:pt x="0" y="17130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78FDD4-F362-4800-A023-7BCC8E1C4C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F9EAA0-C92A-808C-3ECC-676F299D493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438" y="8077825"/>
            <a:ext cx="1043784" cy="10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20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3</cp:revision>
  <dcterms:created xsi:type="dcterms:W3CDTF">2006-08-16T00:00:00Z</dcterms:created>
  <dcterms:modified xsi:type="dcterms:W3CDTF">2026-08-05T18:02:16Z</dcterms:modified>
  <dc:identifier>DAHQyYIddlE</dc:identifier>
</cp:coreProperties>
</file>