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E293A9C-6545-4D31-A48D-F2D1B77380F0}">
          <p14:sldIdLst>
            <p14:sldId id="256"/>
          </p14:sldIdLst>
        </p14:section>
        <p14:section name="Tutorial + Example Flyer" id="{4F4CFA4A-D355-4FDB-AECB-E05418E373E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7BB2B9">
                <a:alpha val="8274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052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47942"/>
            <a:chOff x="0" y="0"/>
            <a:chExt cx="2800959" cy="1663922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51133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18858"/>
            <a:chOff x="0" y="0"/>
            <a:chExt cx="2967271" cy="1625143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1235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18858"/>
            <a:chOff x="0" y="0"/>
            <a:chExt cx="2759400" cy="1625143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1235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CE9D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6CBB-DCD7-A670-1AFD-FB2D28C91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C246FB-A32C-542B-465B-BE0EB6486A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14" t="-4029" r="-8814" b="402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2ED565E-3945-5289-E8AF-194D1643A5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8B60836-4627-62B0-236C-80F1950258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7BB2B9">
                <a:alpha val="8274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8B6C459-43FD-727E-0B82-ED6C7B2B8A4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89E5EB18-9425-B863-0A90-8F6DA6ECB8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052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C178DDD-419F-A108-2860-165DEF3A16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62DA876-3308-8055-E8B3-007DA1AA43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231A1F0-D07F-226C-00F4-ACE2D1D5BE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0F0FFF5-73F3-5FEC-9857-EDE2149301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B41BC46-49AE-2AF0-DAE7-C52647169B0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29C5E07-D388-FFD4-FAFC-0AFB38A179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454040"/>
            <a:ext cx="2100719" cy="1478903"/>
            <a:chOff x="0" y="0"/>
            <a:chExt cx="2800959" cy="197187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B89479A-5809-3300-6B4B-BF7442942C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9B6DB02-8F6F-A906-9B65-7655E436B4A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51133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09956124-996B-F3A5-F043-3289B7E4BA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410200"/>
            <a:ext cx="0" cy="1522149"/>
          </a:xfrm>
          <a:prstGeom prst="line">
            <a:avLst/>
          </a:prstGeom>
          <a:ln w="5715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582514E-D855-0FBF-F984-7725F3689E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3811" y="5468582"/>
            <a:ext cx="1861468" cy="1449819"/>
            <a:chOff x="242656" y="0"/>
            <a:chExt cx="2481958" cy="1933091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7DFFE83-798C-4703-D57E-B8D0FE6582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FF3FA46-E5F3-4AA2-AAFF-13CE146079A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2656" y="1112354"/>
              <a:ext cx="2481958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032D9FA4-D84C-ECBA-5E66-20E471578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410200"/>
            <a:ext cx="0" cy="1522149"/>
          </a:xfrm>
          <a:prstGeom prst="line">
            <a:avLst/>
          </a:prstGeom>
          <a:ln w="5715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6DADCD5-DC78-0EF4-D962-634667422E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468582"/>
            <a:ext cx="2069550" cy="1757596"/>
            <a:chOff x="0" y="0"/>
            <a:chExt cx="2759400" cy="234346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F8A7D05-E257-9F46-BB8F-862B85EF2C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4F78BD8-52DC-DB97-0A56-CDA4812B00F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12354"/>
              <a:ext cx="2759400" cy="12311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BB2B9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KNU Everett</a:t>
              </a:r>
            </a:p>
            <a:p>
              <a:pPr algn="ctr"/>
              <a:r>
                <a:rPr lang="en-US" sz="2000" b="1" dirty="0">
                  <a:solidFill>
                    <a:srgbClr val="7BB2B9"/>
                  </a:solidFill>
                  <a:latin typeface="Raleway Light" pitchFamily="2" charset="0"/>
                  <a:ea typeface="Raleway Ultra-Bold"/>
                  <a:cs typeface="Raleway Ultra-Bold"/>
                  <a:sym typeface="Raleway Ultra-Bold"/>
                </a:rPr>
                <a:t>129 128th St SW Everett, WA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9410C1E1-4F1D-2F2B-C80C-0627472BB7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E3919C9-750C-A2ED-FEAA-51B98AFB51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2570CBC9-C4B4-13B1-C2B8-9A3497BA2F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E66B53-A389-8DBC-8E64-6610EE8176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60C4AF8-714F-F5B3-C611-BDF6E92928B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69" y="7924800"/>
            <a:ext cx="1277353" cy="127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40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363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2026-08-05T17:56:22Z</dcterms:modified>
  <dc:identifier>DAHQyYIddlE</dc:identifier>
</cp:coreProperties>
</file>