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 Bold" panose="02000800000000000000" pitchFamily="50" charset="0"/>
      <p:bold r:id="rId6"/>
    </p:embeddedFont>
    <p:embeddedFont>
      <p:font typeface="Raleway" panose="020B0503030101060003" pitchFamily="34" charset="0"/>
      <p:regular r:id="rId7"/>
      <p:bold r:id="rId8"/>
      <p:italic r:id="rId9"/>
      <p:boldItalic r:id="rId10"/>
    </p:embeddedFont>
    <p:embeddedFont>
      <p:font typeface="Raleway ExtraBold" pitchFamily="2" charset="0"/>
      <p:bold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0BCA8BF0-3960-4865-B66D-8B1DCCEFCD35}">
          <p14:sldIdLst>
            <p14:sldId id="256"/>
          </p14:sldIdLst>
        </p14:section>
        <p14:section name="Tutorial + Example Flyer" id="{5B6AD6F3-5289-4EEB-A675-BAA66A2329E5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35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1444" y="5804004"/>
            <a:ext cx="2100719" cy="1247942"/>
            <a:chOff x="0" y="0"/>
            <a:chExt cx="2800959" cy="1663922"/>
          </a:xfrm>
        </p:grpSpPr>
        <p:sp>
          <p:nvSpPr>
            <p:cNvPr id="9" name="Freeform 9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51133"/>
              <a:ext cx="2800959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Date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734663" y="5818546"/>
            <a:ext cx="2225453" cy="1218858"/>
            <a:chOff x="0" y="0"/>
            <a:chExt cx="2967271" cy="1625143"/>
          </a:xfrm>
        </p:grpSpPr>
        <p:sp>
          <p:nvSpPr>
            <p:cNvPr id="13" name="Freeform 13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12354"/>
              <a:ext cx="2967271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Time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5212616" y="5818546"/>
            <a:ext cx="2069550" cy="1218858"/>
            <a:chOff x="0" y="0"/>
            <a:chExt cx="2759400" cy="1625143"/>
          </a:xfrm>
        </p:grpSpPr>
        <p:sp>
          <p:nvSpPr>
            <p:cNvPr id="17" name="Freeform 17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12354"/>
              <a:ext cx="2759400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Location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CE9DA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242F3A"/>
                  </a:solidFill>
                  <a:latin typeface="Raleway ExtraBold" pitchFamily="2" charset="0"/>
                  <a:ea typeface="Raleway Medium"/>
                  <a:cs typeface="Raleway Medium"/>
                  <a:sym typeface="Raleway Medium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242F3A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C7D1996-5F24-E4BE-366D-079905F164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5858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381444" y="1305274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Write your main event title here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81444" y="7726961"/>
            <a:ext cx="4570907" cy="191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Consectetur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adipiscing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elit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Proin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accumsan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vulputate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purus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ac dictum magna gravida in. Sed quis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Nullam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lectus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fringilla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non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nibh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nec,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tincidunt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. Donec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iaculis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luctus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lorem. 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Medium"/>
              <a:cs typeface="Raleway Medium"/>
              <a:sym typeface="Raleway Medium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Mauris ac magna nec ligula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imperdiet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lacinia. Nunc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tempor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metus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a libero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condimentum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pharetra. Aenean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aliquam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felis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id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justo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hendrerit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, non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varius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augue</a:t>
            </a:r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Medium"/>
                <a:cs typeface="Raleway Medium"/>
                <a:sym typeface="Raleway Medium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7BB2B9"/>
                </a:solidFill>
                <a:latin typeface="Raleway ExtraBold" pitchFamily="2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BB2B9"/>
                </a:solidFill>
                <a:latin typeface="Raleway ExtraBold" pitchFamily="2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B3BAE76-5441-339D-884C-C47796C0CE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5412DA41-A24E-F251-5661-D4850BA5C3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EAB3E-9B77-1998-9AA8-CB610DEC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3D0B374-7BDD-63C0-10D0-AC137290A8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90" r="-1473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2B51AC4-9EDE-8E2C-0702-AE63DEF7F2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29988" y="-7005"/>
            <a:ext cx="2654232" cy="2034113"/>
          </a:xfrm>
          <a:custGeom>
            <a:avLst/>
            <a:gdLst/>
            <a:ahLst/>
            <a:cxnLst/>
            <a:rect l="l" t="t" r="r" b="b"/>
            <a:pathLst>
              <a:path w="2654232" h="2034113">
                <a:moveTo>
                  <a:pt x="0" y="0"/>
                </a:moveTo>
                <a:lnTo>
                  <a:pt x="2654232" y="0"/>
                </a:lnTo>
                <a:lnTo>
                  <a:pt x="2654232" y="2034113"/>
                </a:lnTo>
                <a:lnTo>
                  <a:pt x="0" y="2034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74581" r="-3153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FB867BD-805D-6853-D426-B9513A0CF2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852CC72A-8E73-795A-3C04-244236E5ED3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683139"/>
            <a:ext cx="2100719" cy="1478903"/>
            <a:chOff x="0" y="0"/>
            <a:chExt cx="2800959" cy="197187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4C78C41-833F-F3B7-827C-75E3F12D62E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6D43D306-4791-5816-AFA0-0CB57B74CBB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51133"/>
              <a:ext cx="280095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Saturday, September 19</a:t>
              </a:r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AA7DDC36-4FE6-CF8A-7D17-97C0DA167D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6388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D784CF0-EE24-A0CB-13C0-DF6FB3AF945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67850" y="5697681"/>
            <a:ext cx="1853392" cy="1449819"/>
            <a:chOff x="248041" y="0"/>
            <a:chExt cx="2471190" cy="1933091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12DB3A9-FCAB-1237-C678-75681AA5A3E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475A7A0B-8AE6-344B-0D4D-5229FD9FCCA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48041" y="1112354"/>
              <a:ext cx="2471190" cy="8207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10:00 AM – 1:00 PM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FFFFAE18-E71D-DA2A-A832-8D514E4189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6388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220B27C4-78F1-D871-A5BC-4876A8F60F5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69006" y="5697681"/>
            <a:ext cx="2069550" cy="2065372"/>
            <a:chOff x="0" y="0"/>
            <a:chExt cx="2759400" cy="2753828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558C92B-6AAB-E358-8EF3-003B1274C3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BC35D9CA-11B2-5569-E336-800404A6D44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12354"/>
              <a:ext cx="2759400" cy="1641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FFFF"/>
                  </a:solidFill>
                  <a:latin typeface="Raleway ExtraBold" pitchFamily="2" charset="0"/>
                  <a:ea typeface="Raleway Ultra-Bold"/>
                  <a:cs typeface="Raleway Ultra-Bold"/>
                  <a:sym typeface="Raleway Ultra-Bold"/>
                </a:rPr>
                <a:t>KNU Everett</a:t>
              </a:r>
            </a:p>
            <a:p>
              <a:pPr algn="ctr"/>
              <a:r>
                <a:rPr lang="en-US" sz="2000" b="1" dirty="0">
                  <a:solidFill>
                    <a:srgbClr val="FFFFFF"/>
                  </a:solidFill>
                  <a:latin typeface="Raleway" panose="020B0503030101060003" pitchFamily="34" charset="0"/>
                  <a:ea typeface="Raleway Ultra-Bold"/>
                  <a:cs typeface="Raleway Ultra-Bold"/>
                  <a:sym typeface="Raleway Ultra-Bold"/>
                </a:rPr>
                <a:t>129 128th St SW Everett, WA</a:t>
              </a:r>
            </a:p>
            <a:p>
              <a:pPr algn="ctr"/>
              <a:endParaRPr lang="en-US" sz="2000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endParaRPr>
            </a:p>
          </p:txBody>
        </p:sp>
      </p:grpSp>
      <p:sp>
        <p:nvSpPr>
          <p:cNvPr id="22" name="Freeform 22">
            <a:extLst>
              <a:ext uri="{FF2B5EF4-FFF2-40B4-BE49-F238E27FC236}">
                <a16:creationId xmlns:a16="http://schemas.microsoft.com/office/drawing/2014/main" id="{08326F75-C72D-F99A-B326-8732793A1B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19969" y="108000"/>
            <a:ext cx="1562197" cy="1828175"/>
          </a:xfrm>
          <a:custGeom>
            <a:avLst/>
            <a:gdLst/>
            <a:ahLst/>
            <a:cxnLst/>
            <a:rect l="l" t="t" r="r" b="b"/>
            <a:pathLst>
              <a:path w="1562197" h="1828175">
                <a:moveTo>
                  <a:pt x="0" y="0"/>
                </a:moveTo>
                <a:lnTo>
                  <a:pt x="1562197" y="0"/>
                </a:lnTo>
                <a:lnTo>
                  <a:pt x="1562197" y="1828175"/>
                </a:lnTo>
                <a:lnTo>
                  <a:pt x="0" y="18281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6258" r="-88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B853E5A-6A89-F637-1F51-406210C650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5858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A6282F28-A51B-D9DC-01DE-761A97FFA9D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305274"/>
            <a:ext cx="3471349" cy="211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FFFFFF"/>
                </a:solidFill>
                <a:latin typeface="Raleway ExtraBold" pitchFamily="2" charset="0"/>
                <a:ea typeface="Raleway Ultra-Bold"/>
                <a:cs typeface="Raleway Ultra-Bold"/>
                <a:sym typeface="Raleway Ultra-Bold"/>
              </a:rPr>
              <a:t>Family Fun Open House at KNU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6BB39C34-DCFF-CB01-B60E-E736FF0943D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26961"/>
            <a:ext cx="4570907" cy="1912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Come explore our classrooms, meet our caring educators, and discover what makes Kids N Us a place where children thrive.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Raleway" panose="020B0503030101060003" pitchFamily="34" charset="0"/>
              <a:ea typeface="Raleway Bold"/>
              <a:cs typeface="Raleway Bold"/>
              <a:sym typeface="Raleway Bold"/>
            </a:endParaRPr>
          </a:p>
          <a:p>
            <a:pPr algn="l"/>
            <a:r>
              <a:rPr lang="en-US" sz="1200" b="1" dirty="0">
                <a:solidFill>
                  <a:srgbClr val="FFFFFF"/>
                </a:solidFill>
                <a:latin typeface="Raleway" panose="020B0503030101060003" pitchFamily="34" charset="0"/>
                <a:ea typeface="Raleway Bold"/>
                <a:cs typeface="Raleway Bold"/>
                <a:sym typeface="Raleway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390DE4-B330-8F2F-C765-F38BAD4080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5EB79F6-9451-64BC-4EC2-4C9CCD69A9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442" y="7946320"/>
            <a:ext cx="1331716" cy="133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90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342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Raleway</vt:lpstr>
      <vt:lpstr>Hero Junior Bold</vt:lpstr>
      <vt:lpstr>Raleway ExtraBold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Templates_Kids N Us</dc:title>
  <cp:lastModifiedBy>Lisa Tomlinson</cp:lastModifiedBy>
  <cp:revision>3</cp:revision>
  <dcterms:created xsi:type="dcterms:W3CDTF">2006-08-16T00:00:00Z</dcterms:created>
  <dcterms:modified xsi:type="dcterms:W3CDTF">2026-08-05T17:39:09Z</dcterms:modified>
  <dc:identifier>DAHQyYIddlE</dc:identifier>
</cp:coreProperties>
</file>