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9DF6E388-FFC7-49C0-992A-AF497A408396}">
          <p14:sldIdLst>
            <p14:sldId id="256"/>
          </p14:sldIdLst>
        </p14:section>
        <p14:section name="Tutorial + Example Flyer" id="{D3172041-616C-4D8B-A2BD-5ADC1EAEFEF2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1966679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47942"/>
            <a:chOff x="0" y="0"/>
            <a:chExt cx="2800959" cy="1663922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51133"/>
              <a:ext cx="2800959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18858"/>
            <a:chOff x="0" y="0"/>
            <a:chExt cx="2967271" cy="1625143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12354"/>
              <a:ext cx="2967271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18858"/>
            <a:chOff x="0" y="0"/>
            <a:chExt cx="2759400" cy="1625143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12354"/>
              <a:ext cx="2759400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26961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CE9D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Raleway ExtraBold" pitchFamily="2" charset="0"/>
                  <a:ea typeface="Raleway Bold"/>
                  <a:cs typeface="Raleway Bold"/>
                  <a:sym typeface="Raleway Bold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2340"/>
            <a:ext cx="3504756" cy="1153962"/>
          </a:xfrm>
          <a:custGeom>
            <a:avLst/>
            <a:gdLst/>
            <a:ahLst/>
            <a:cxnLst/>
            <a:rect l="l" t="t" r="r" b="b"/>
            <a:pathLst>
              <a:path w="3504756" h="1153962">
                <a:moveTo>
                  <a:pt x="0" y="0"/>
                </a:moveTo>
                <a:lnTo>
                  <a:pt x="3504756" y="0"/>
                </a:lnTo>
                <a:lnTo>
                  <a:pt x="3504756" y="1153963"/>
                </a:lnTo>
                <a:lnTo>
                  <a:pt x="0" y="11539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270" t="-120126" r="-2049" b="-10581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F1CE8-C598-BAD0-0DC6-D5DC404BB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63E9C53-39E6-1AF9-D83F-A1D6D7E626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966679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94A421A-16F0-F2AF-8BDC-CAAC1C54900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B993833-AB9B-D515-4051-DB5FE85F98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4964" r="-249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ABB83306-373B-6F81-5207-CFD0F41A9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9626A42F-6BD1-0281-1988-F11B3371DE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162062"/>
            <a:ext cx="2100719" cy="1478903"/>
            <a:chOff x="0" y="0"/>
            <a:chExt cx="2800959" cy="197187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A62DB0B-467E-0E6A-85EF-592248D265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38AC2D0-4815-CCA3-5506-7F9CD2D7393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51133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CEE0F29E-B4E4-E745-5291-83AAD69CA4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146797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E2D2E26C-CEF4-E4D7-51AE-B1447D9DB2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52077" y="5176604"/>
            <a:ext cx="1837337" cy="1449819"/>
            <a:chOff x="258744" y="0"/>
            <a:chExt cx="2449783" cy="1933091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3A3FD57-7DB9-1F6A-3C53-149ACD4134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AB25F62-AB6A-8BFB-8153-F51604AD324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8744" y="1112354"/>
              <a:ext cx="2449783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0CE961CA-B06D-F754-9941-E295A5AA38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146797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90AD1A1-5701-36FD-35CD-2F3DFF37AD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13595" y="5176604"/>
            <a:ext cx="2069550" cy="1757596"/>
            <a:chOff x="0" y="0"/>
            <a:chExt cx="2759400" cy="234346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0881FBB-9B0D-2DDD-7454-CEA8F066E3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194476E5-F466-9685-85D2-E483CD9D182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12354"/>
              <a:ext cx="2759400" cy="12311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KNU Everett</a:t>
              </a:r>
            </a:p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" panose="020B0503030101060003" pitchFamily="34" charset="0"/>
                  <a:ea typeface="Raleway Ultra-Bold"/>
                  <a:cs typeface="Raleway Ultra-Bold"/>
                  <a:sym typeface="Raleway Ultra-Bold"/>
                </a:rPr>
                <a:t>129 128th St SW Everett, WA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11BB13A3-89AB-CE16-4FB5-2A17F1381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0BCCDC3-CFB4-2BDA-5D01-E3701B98EF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26961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38D29E5-47E2-D906-0C4E-7AB7E3E26A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44C2348-C403-5F1E-33EB-E756BC48E7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2340"/>
            <a:ext cx="3504756" cy="1153962"/>
          </a:xfrm>
          <a:custGeom>
            <a:avLst/>
            <a:gdLst/>
            <a:ahLst/>
            <a:cxnLst/>
            <a:rect l="l" t="t" r="r" b="b"/>
            <a:pathLst>
              <a:path w="3504756" h="1153962">
                <a:moveTo>
                  <a:pt x="0" y="0"/>
                </a:moveTo>
                <a:lnTo>
                  <a:pt x="3504756" y="0"/>
                </a:lnTo>
                <a:lnTo>
                  <a:pt x="3504756" y="1153963"/>
                </a:lnTo>
                <a:lnTo>
                  <a:pt x="0" y="11539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270" t="-120126" r="-2049" b="-1058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F3F02E-62E1-2AAB-FCE4-C660A75813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5BC53C6-72AD-F62F-9F0D-EAC0D39D96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30" y="7899624"/>
            <a:ext cx="1368193" cy="136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0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Raleway</vt:lpstr>
      <vt:lpstr>Hero Junior Bold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4</cp:revision>
  <dcterms:created xsi:type="dcterms:W3CDTF">2006-08-16T00:00:00Z</dcterms:created>
  <dcterms:modified xsi:type="dcterms:W3CDTF">2026-08-05T17:40:33Z</dcterms:modified>
  <dc:identifier>DAHQyYIddlE</dc:identifier>
</cp:coreProperties>
</file>