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60" r:id="rId4"/>
    <p:sldId id="258" r:id="rId5"/>
  </p:sldIdLst>
  <p:sldSz cx="7772400" cy="10058400"/>
  <p:notesSz cx="6858000" cy="9144000"/>
  <p:embeddedFontLst>
    <p:embeddedFont>
      <p:font typeface="Hero Junior Bold" panose="02000800000000000000" pitchFamily="50" charset="0"/>
      <p:bold r:id="rId6"/>
    </p:embeddedFont>
    <p:embeddedFont>
      <p:font typeface="Raleway" panose="020B0503030101060003" pitchFamily="34" charset="0"/>
      <p:regular r:id="rId7"/>
      <p:bold r:id="rId8"/>
      <p:italic r:id="rId9"/>
      <p:boldItalic r:id="rId10"/>
    </p:embeddedFont>
    <p:embeddedFont>
      <p:font typeface="Raleway ExtraBold" pitchFamily="2" charset="0"/>
      <p:bold r:id="rId11"/>
      <p:boldItalic r:id="rId12"/>
    </p:embeddedFont>
    <p:embeddedFont>
      <p:font typeface="Raleway Light" pitchFamily="2" charset="0"/>
      <p:regular r:id="rId13"/>
      <p: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41F1260D-859B-4366-B28A-346C68619FD4}">
          <p14:sldIdLst>
            <p14:sldId id="256"/>
          </p14:sldIdLst>
        </p14:section>
        <p14:section name="Tutorial + Example Flyer" id="{BBDF6514-73FF-46D6-9E68-0635EAE51E0B}">
          <p14:sldIdLst>
            <p14:sldId id="257"/>
            <p14:sldId id="260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9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BB2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81444" y="372074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Write your main event title here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1444" y="2920557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Date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1444" y="3394711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Time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44" y="3868866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Location</a:t>
            </a:r>
          </a:p>
        </p:txBody>
      </p:sp>
      <p:sp>
        <p:nvSpPr>
          <p:cNvPr id="18" name="Graphic 25">
            <a:extLst>
              <a:ext uri="{FF2B5EF4-FFF2-40B4-BE49-F238E27FC236}">
                <a16:creationId xmlns:a16="http://schemas.microsoft.com/office/drawing/2014/main" id="{7CF8EF73-385D-DEE0-F101-0BBFB7C097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ECE9DA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E6F51B54-815F-89C2-6B56-97962A6955D6}"/>
              </a:ext>
            </a:extLst>
          </p:cNvPr>
          <p:cNvSpPr/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977" t="-8776" r="-69878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5816849" y="3159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b="1" dirty="0">
                <a:solidFill>
                  <a:srgbClr val="FFFFFF"/>
                </a:solidFill>
                <a:latin typeface="Raleway ExtraBold" pitchFamily="2" charset="0"/>
                <a:ea typeface="Raleway Medium"/>
                <a:cs typeface="Raleway Medium"/>
                <a:sym typeface="Raleway Medium"/>
              </a:rPr>
              <a:t>Write</a:t>
            </a:r>
          </a:p>
          <a:p>
            <a:pPr algn="ctr"/>
            <a:r>
              <a:rPr lang="en-US" sz="2399" b="1" dirty="0">
                <a:solidFill>
                  <a:srgbClr val="FFFFFF"/>
                </a:solidFill>
                <a:latin typeface="Raleway ExtraBold" pitchFamily="2" charset="0"/>
                <a:ea typeface="Raleway Medium"/>
                <a:cs typeface="Raleway Medium"/>
                <a:sym typeface="Raleway Medium"/>
              </a:rPr>
              <a:t>Highlight</a:t>
            </a:r>
          </a:p>
          <a:p>
            <a:pPr algn="ctr"/>
            <a:r>
              <a:rPr lang="en-US" sz="2399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Here!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10C5FA9-80DD-AA70-DA9A-C5D79EAB54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552283" y="7010400"/>
            <a:ext cx="3257717" cy="2489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242F3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Consectetur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adipiscing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elit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Proin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accumsan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vulputate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purus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ac dictum magna gravida in. Sed quis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Nullam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lectus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fringilla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non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nibh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nec,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tincidunt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Donec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iaculis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luctus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lorem. </a:t>
            </a:r>
          </a:p>
          <a:p>
            <a:pPr algn="l"/>
            <a:endParaRPr lang="en-US" sz="1200" b="1" dirty="0">
              <a:solidFill>
                <a:srgbClr val="242F3A"/>
              </a:solidFill>
              <a:latin typeface="Raleway" panose="020B0503030101060003" pitchFamily="34" charset="0"/>
              <a:ea typeface="Raleway Medium"/>
              <a:cs typeface="Raleway Medium"/>
              <a:sym typeface="Raleway Medium"/>
            </a:endParaRPr>
          </a:p>
          <a:p>
            <a:pPr algn="l"/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 ac magna nec ligula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lacinia. Nunc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tempor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metus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a libero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condimentum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pharetra. Aenean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felis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id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hendrerit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non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varius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porta.</a:t>
            </a:r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29988" y="-7005"/>
            <a:ext cx="2654232" cy="2034113"/>
          </a:xfrm>
          <a:custGeom>
            <a:avLst/>
            <a:gdLst/>
            <a:ahLst/>
            <a:cxnLst/>
            <a:rect l="l" t="t" r="r" b="b"/>
            <a:pathLst>
              <a:path w="2654232" h="2034113">
                <a:moveTo>
                  <a:pt x="0" y="0"/>
                </a:moveTo>
                <a:lnTo>
                  <a:pt x="2654232" y="0"/>
                </a:lnTo>
                <a:lnTo>
                  <a:pt x="2654232" y="2034113"/>
                </a:lnTo>
                <a:lnTo>
                  <a:pt x="0" y="2034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74581" r="-3153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19969" y="108000"/>
            <a:ext cx="1562197" cy="1828175"/>
          </a:xfrm>
          <a:custGeom>
            <a:avLst/>
            <a:gdLst/>
            <a:ahLst/>
            <a:cxnLst/>
            <a:rect l="l" t="t" r="r" b="b"/>
            <a:pathLst>
              <a:path w="1562197" h="1828175">
                <a:moveTo>
                  <a:pt x="0" y="0"/>
                </a:moveTo>
                <a:lnTo>
                  <a:pt x="1562197" y="0"/>
                </a:lnTo>
                <a:lnTo>
                  <a:pt x="1562197" y="1828175"/>
                </a:lnTo>
                <a:lnTo>
                  <a:pt x="0" y="18281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258" r="-884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BB2B9"/>
                </a:solidFill>
                <a:latin typeface="Raleway ExtraBold" pitchFamily="2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BB2B9"/>
                </a:solidFill>
                <a:latin typeface="Raleway ExtraBold" pitchFamily="2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B3BAE76-5441-339D-884C-C47796C0CE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412DA41-A24E-F251-5661-D4850BA5C3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7114" y="2362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16368"/>
              <a:gd name="adj6" fmla="val -45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62200" y="3195387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65179"/>
              <a:gd name="adj6" fmla="val -3557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4371" y="6253414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BB2B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CBF777-485F-6A6D-D7BD-7C1B2215D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EC89273B-F794-91F6-4A8D-19E60A66C97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72074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Family Fun Open House at KNU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4A943BF-0459-7EAD-FA56-9F5D3B8F173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819400"/>
            <a:ext cx="3809556" cy="323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Saturday, September 19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46B382B-A67A-7BAB-10B5-FA950CFCB13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293554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10:00 AM – 1:00 PM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6F1697A-C1C6-4FB2-563F-7F5769F2EBF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3" y="3767709"/>
            <a:ext cx="3961955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KNU Everett</a:t>
            </a:r>
          </a:p>
          <a:p>
            <a:pPr algn="l"/>
            <a:r>
              <a:rPr lang="en-US" sz="2100" b="1" dirty="0">
                <a:solidFill>
                  <a:srgbClr val="FFFFFF"/>
                </a:solidFill>
                <a:latin typeface="Raleway Light" pitchFamily="2" charset="0"/>
                <a:ea typeface="Raleway Ultra-Bold"/>
                <a:cs typeface="Raleway Ultra-Bold"/>
                <a:sym typeface="Raleway Ultra-Bold"/>
              </a:rPr>
              <a:t>129 128th St SW Everett, WA</a:t>
            </a:r>
          </a:p>
        </p:txBody>
      </p:sp>
      <p:sp>
        <p:nvSpPr>
          <p:cNvPr id="18" name="Graphic 25">
            <a:extLst>
              <a:ext uri="{FF2B5EF4-FFF2-40B4-BE49-F238E27FC236}">
                <a16:creationId xmlns:a16="http://schemas.microsoft.com/office/drawing/2014/main" id="{C11DDC6B-D8E8-66C0-7A0E-9608D2D14A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ECE9DA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DB4EB73E-1E48-0499-E981-D3BE93B689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447" r="-43125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570DCAE-C40F-6D0D-2D14-5359BAC197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7A444DEB-BDCD-A747-D967-17D5F930112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68408" y="3312560"/>
            <a:ext cx="1665567" cy="7384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399" b="1" dirty="0">
                <a:solidFill>
                  <a:srgbClr val="FFFFFF"/>
                </a:solidFill>
                <a:latin typeface="Raleway ExtraBold" pitchFamily="2" charset="0"/>
                <a:ea typeface="Raleway Medium"/>
                <a:cs typeface="Raleway Medium"/>
                <a:sym typeface="Raleway Medium"/>
              </a:rPr>
              <a:t>Meet Our</a:t>
            </a:r>
          </a:p>
          <a:p>
            <a:pPr algn="ctr"/>
            <a:r>
              <a:rPr lang="en-US" sz="2399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Medium"/>
              </a:rPr>
              <a:t>Educators!</a:t>
            </a:r>
            <a:endParaRPr lang="en-US" sz="2399" b="1" dirty="0">
              <a:solidFill>
                <a:srgbClr val="FFFFFF"/>
              </a:solidFill>
              <a:latin typeface="Raleway ExtraBold" pitchFamily="2" charset="0"/>
              <a:ea typeface="Raleway Ultra-Bold"/>
              <a:cs typeface="Raleway Ultra-Bold"/>
              <a:sym typeface="Raleway Ultra-Bold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5734446-11BE-CCE6-58DA-77758D2267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2C1097FC-C4A0-EBE3-7E1E-B3459D0BE0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2283" y="6959401"/>
            <a:ext cx="3333917" cy="24893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Come explore our classrooms, meet our caring educators, and discover what makes Kids N Us a place where children thrive.</a:t>
            </a:r>
          </a:p>
          <a:p>
            <a:pPr algn="l"/>
            <a:endParaRPr lang="en-US" sz="1200" b="1" dirty="0">
              <a:solidFill>
                <a:srgbClr val="242F3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b="1" dirty="0">
              <a:solidFill>
                <a:srgbClr val="242F3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>
                <a:solidFill>
                  <a:srgbClr val="242F3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50C7ED99-BC22-27DC-ED7F-406478CB96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29988" y="-7005"/>
            <a:ext cx="2654232" cy="2034113"/>
          </a:xfrm>
          <a:custGeom>
            <a:avLst/>
            <a:gdLst/>
            <a:ahLst/>
            <a:cxnLst/>
            <a:rect l="l" t="t" r="r" b="b"/>
            <a:pathLst>
              <a:path w="2654232" h="2034113">
                <a:moveTo>
                  <a:pt x="0" y="0"/>
                </a:moveTo>
                <a:lnTo>
                  <a:pt x="2654232" y="0"/>
                </a:lnTo>
                <a:lnTo>
                  <a:pt x="2654232" y="2034113"/>
                </a:lnTo>
                <a:lnTo>
                  <a:pt x="0" y="2034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74581" r="-3153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EB7C97DE-8E2B-E1AE-B7D3-D2645EB409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19969" y="108000"/>
            <a:ext cx="1562197" cy="1828175"/>
          </a:xfrm>
          <a:custGeom>
            <a:avLst/>
            <a:gdLst/>
            <a:ahLst/>
            <a:cxnLst/>
            <a:rect l="l" t="t" r="r" b="b"/>
            <a:pathLst>
              <a:path w="1562197" h="1828175">
                <a:moveTo>
                  <a:pt x="0" y="0"/>
                </a:moveTo>
                <a:lnTo>
                  <a:pt x="1562197" y="0"/>
                </a:lnTo>
                <a:lnTo>
                  <a:pt x="1562197" y="1828175"/>
                </a:lnTo>
                <a:lnTo>
                  <a:pt x="0" y="18281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258" r="-88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A0C302-BC2D-6134-5597-D1D7F00D503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143401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310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Raleway</vt:lpstr>
      <vt:lpstr>Hero Junior Bold</vt:lpstr>
      <vt:lpstr>Raleway Light</vt:lpstr>
      <vt:lpstr>Raleway ExtraBold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N Us</dc:title>
  <cp:lastModifiedBy>Lisa Tomlinson</cp:lastModifiedBy>
  <cp:revision>2</cp:revision>
  <dcterms:created xsi:type="dcterms:W3CDTF">2006-08-16T00:00:00Z</dcterms:created>
  <dcterms:modified xsi:type="dcterms:W3CDTF">2026-08-05T18:32:51Z</dcterms:modified>
  <dc:identifier>DAHQyYIddlE</dc:identifier>
</cp:coreProperties>
</file>