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F6732EC8-26E5-4012-B67F-4E087DC8145E}">
          <p14:sldIdLst>
            <p14:sldId id="256"/>
          </p14:sldIdLst>
        </p14:section>
        <p14:section name="Tutorial + Example Flyer" id="{5146BD66-8ACB-40A7-A1A9-11DDF3781EF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58585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58585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210056" cy="582017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1599" b="1" dirty="0">
                  <a:solidFill>
                    <a:srgbClr val="FFFFFF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239"/>
                </a:lnSpc>
              </a:pPr>
              <a:r>
                <a:rPr lang="en-US" sz="1599" b="1" dirty="0">
                  <a:solidFill>
                    <a:srgbClr val="7BB2B9"/>
                  </a:solidFill>
                  <a:latin typeface="Raleway ExtraBold" pitchFamily="2" charset="0"/>
                  <a:ea typeface="Raleway Bold"/>
                  <a:cs typeface="Raleway Bold"/>
                  <a:sym typeface="Raleway Bold"/>
                </a:rPr>
                <a:t>Delete this text box when complete.</a:t>
              </a:r>
            </a:p>
          </p:txBody>
        </p:sp>
      </p:grp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2340"/>
            <a:ext cx="3504756" cy="1153962"/>
          </a:xfrm>
          <a:custGeom>
            <a:avLst/>
            <a:gdLst/>
            <a:ahLst/>
            <a:cxnLst/>
            <a:rect l="l" t="t" r="r" b="b"/>
            <a:pathLst>
              <a:path w="3504756" h="1153962">
                <a:moveTo>
                  <a:pt x="0" y="0"/>
                </a:moveTo>
                <a:lnTo>
                  <a:pt x="3504756" y="0"/>
                </a:lnTo>
                <a:lnTo>
                  <a:pt x="3504756" y="1153963"/>
                </a:lnTo>
                <a:lnTo>
                  <a:pt x="0" y="1153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270" t="-120126" r="-2049" b="-1058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81444" y="2243455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2431842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144772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3857702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Location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1444" y="4944745"/>
            <a:ext cx="3471349" cy="229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BD0B1-C954-836C-B58B-F5B44E4D0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0CC99B7-88A9-DCA5-B160-578FF071A9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D457937-E739-74E7-A999-38D544C15E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19DA8C5-A494-6262-3670-D88ADCE4E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196516E-ACFB-85A9-0E11-E451147C69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4DD07A32-77AF-000B-935C-5F558D6FC1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58585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84E536B-9E24-6AED-DA89-0C1BF32CA96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6544FC5-8592-618B-5BB9-290DA6AB5D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2491" r="-38641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629CFA21-6BBA-141C-BF83-3529B87C21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2340"/>
            <a:ext cx="3504756" cy="1153962"/>
          </a:xfrm>
          <a:custGeom>
            <a:avLst/>
            <a:gdLst/>
            <a:ahLst/>
            <a:cxnLst/>
            <a:rect l="l" t="t" r="r" b="b"/>
            <a:pathLst>
              <a:path w="3504756" h="1153962">
                <a:moveTo>
                  <a:pt x="0" y="0"/>
                </a:moveTo>
                <a:lnTo>
                  <a:pt x="3504756" y="0"/>
                </a:lnTo>
                <a:lnTo>
                  <a:pt x="3504756" y="1153963"/>
                </a:lnTo>
                <a:lnTo>
                  <a:pt x="0" y="1153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270" t="-120126" r="-2049" b="-1058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F2F243B-CBC5-6E45-630E-0E20836E98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243455"/>
            <a:ext cx="3471349" cy="2077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F637D6F-D4F7-026F-E320-199D7B7F92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28600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F4A4F62-5429-94B4-D730-4A499DA802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9893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3D2D3505-5ED4-3CE2-C09F-A80F9E46D8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3711860"/>
            <a:ext cx="324723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KNU Everett</a:t>
            </a:r>
          </a:p>
          <a:p>
            <a:pPr algn="l"/>
            <a:r>
              <a:rPr lang="en-US" sz="2000" b="1" dirty="0">
                <a:solidFill>
                  <a:srgbClr val="7BB2B9"/>
                </a:solidFill>
                <a:latin typeface="Raleway Light" pitchFamily="2" charset="0"/>
                <a:ea typeface="Raleway Ultra-Bold"/>
                <a:cs typeface="Raleway Ultra-Bold"/>
                <a:sym typeface="Raleway Ultra-Bold"/>
              </a:rPr>
              <a:t>129 128th St SW Everett, WA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0E75B90-9956-4CEE-8784-DB54C50779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44745"/>
            <a:ext cx="3471349" cy="229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2A4A23-8BC5-0A84-20DD-E6198CBBA0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59CA02F-E866-E684-5005-32BF88E025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226" y="7525607"/>
            <a:ext cx="1043784" cy="10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63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4</cp:revision>
  <dcterms:created xsi:type="dcterms:W3CDTF">2006-08-16T00:00:00Z</dcterms:created>
  <dcterms:modified xsi:type="dcterms:W3CDTF">2026-08-05T17:39:50Z</dcterms:modified>
  <dc:identifier>DAHQyYIddlE</dc:identifier>
</cp:coreProperties>
</file>