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90631613-E937-45F1-9C58-049EB4BB288D}">
          <p14:sldIdLst>
            <p14:sldId id="256"/>
          </p14:sldIdLst>
        </p14:section>
        <p14:section name="Tutorial + Example Flyer" id="{1D20856E-22CE-46CA-9969-5ABE8594E2EA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0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4684" y="-9545"/>
            <a:ext cx="4136554" cy="4542979"/>
          </a:xfrm>
          <a:custGeom>
            <a:avLst/>
            <a:gdLst/>
            <a:ahLst/>
            <a:cxnLst/>
            <a:rect l="l" t="t" r="r" b="b"/>
            <a:pathLst>
              <a:path w="4136554" h="4542979">
                <a:moveTo>
                  <a:pt x="0" y="0"/>
                </a:moveTo>
                <a:lnTo>
                  <a:pt x="4136554" y="0"/>
                </a:lnTo>
                <a:lnTo>
                  <a:pt x="4136554" y="4542979"/>
                </a:lnTo>
                <a:lnTo>
                  <a:pt x="0" y="45429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50503" t="-393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Graphic 20">
            <a:extLst>
              <a:ext uri="{FF2B5EF4-FFF2-40B4-BE49-F238E27FC236}">
                <a16:creationId xmlns:a16="http://schemas.microsoft.com/office/drawing/2014/main" id="{86528F0A-C19D-58E3-FB30-A793A239892E}"/>
              </a:ext>
            </a:extLst>
          </p:cNvPr>
          <p:cNvSpPr/>
          <p:nvPr/>
        </p:nvSpPr>
        <p:spPr>
          <a:xfrm>
            <a:off x="1920240" y="0"/>
            <a:ext cx="5852160" cy="4869663"/>
          </a:xfrm>
          <a:custGeom>
            <a:avLst/>
            <a:gdLst>
              <a:gd name="csX0" fmla="*/ 5783636 w 5783636"/>
              <a:gd name="csY0" fmla="*/ 0 h 4869663"/>
              <a:gd name="csX1" fmla="*/ 39940 w 5783636"/>
              <a:gd name="csY1" fmla="*/ 0 h 4869663"/>
              <a:gd name="csX2" fmla="*/ 10995 w 5783636"/>
              <a:gd name="csY2" fmla="*/ 1084141 h 4869663"/>
              <a:gd name="csX3" fmla="*/ 385576 w 5783636"/>
              <a:gd name="csY3" fmla="*/ 2786771 h 4869663"/>
              <a:gd name="csX4" fmla="*/ 1356120 w 5783636"/>
              <a:gd name="csY4" fmla="*/ 4046880 h 4869663"/>
              <a:gd name="csX5" fmla="*/ 2565001 w 5783636"/>
              <a:gd name="csY5" fmla="*/ 4625767 h 4869663"/>
              <a:gd name="csX6" fmla="*/ 4012218 w 5783636"/>
              <a:gd name="csY6" fmla="*/ 4864104 h 4869663"/>
              <a:gd name="csX7" fmla="*/ 5493709 w 5783636"/>
              <a:gd name="csY7" fmla="*/ 4727980 h 4869663"/>
              <a:gd name="csX8" fmla="*/ 5783636 w 5783636"/>
              <a:gd name="csY8" fmla="*/ 4648535 h 4869663"/>
              <a:gd name="csX9" fmla="*/ 5783636 w 5783636"/>
              <a:gd name="csY9" fmla="*/ 0 h 48696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783636" h="4869663">
                <a:moveTo>
                  <a:pt x="5783636" y="0"/>
                </a:moveTo>
                <a:lnTo>
                  <a:pt x="39940" y="0"/>
                </a:lnTo>
                <a:cubicBezTo>
                  <a:pt x="-631" y="354841"/>
                  <a:pt x="-10319" y="716100"/>
                  <a:pt x="10995" y="1084141"/>
                </a:cubicBezTo>
                <a:cubicBezTo>
                  <a:pt x="45147" y="1674654"/>
                  <a:pt x="169281" y="2241915"/>
                  <a:pt x="385576" y="2786771"/>
                </a:cubicBezTo>
                <a:cubicBezTo>
                  <a:pt x="601024" y="3331748"/>
                  <a:pt x="924377" y="3752108"/>
                  <a:pt x="1356120" y="4046880"/>
                </a:cubicBezTo>
                <a:cubicBezTo>
                  <a:pt x="1696549" y="4296964"/>
                  <a:pt x="2099469" y="4489522"/>
                  <a:pt x="2565001" y="4625767"/>
                </a:cubicBezTo>
                <a:cubicBezTo>
                  <a:pt x="3030048" y="4761890"/>
                  <a:pt x="3512535" y="4841336"/>
                  <a:pt x="4012218" y="4864104"/>
                </a:cubicBezTo>
                <a:cubicBezTo>
                  <a:pt x="4511417" y="4886508"/>
                  <a:pt x="5005167" y="4841214"/>
                  <a:pt x="5493709" y="4727980"/>
                </a:cubicBezTo>
                <a:cubicBezTo>
                  <a:pt x="5593015" y="4704849"/>
                  <a:pt x="5689537" y="4678206"/>
                  <a:pt x="5783636" y="4648535"/>
                </a:cubicBezTo>
                <a:lnTo>
                  <a:pt x="5783636" y="0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9375" t="-17228" r="-36959"/>
            </a:stretch>
          </a:blipFill>
          <a:ln w="12096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59682" y="2378944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50" y="0"/>
                </a:lnTo>
                <a:lnTo>
                  <a:pt x="1872950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811813" y="2778589"/>
            <a:ext cx="1568687" cy="110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Write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Highlight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Here!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81444" y="5019675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2F597B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2F597B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sp>
        <p:nvSpPr>
          <p:cNvPr id="8" name="AutoShape 8"/>
          <p:cNvSpPr/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2F597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296563" y="521758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F597B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Date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296563" y="593051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F597B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Time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96563" y="664344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F597B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Location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81444" y="7520940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F597B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F597B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F597B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5212616" y="7520940"/>
            <a:ext cx="2069550" cy="1803654"/>
            <a:chOff x="0" y="0"/>
            <a:chExt cx="721412" cy="62872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5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52F3A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  <p:sp>
        <p:nvSpPr>
          <p:cNvPr id="16" name="Freeform 1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81165" y="-21014"/>
            <a:ext cx="2503055" cy="2041714"/>
          </a:xfrm>
          <a:custGeom>
            <a:avLst/>
            <a:gdLst/>
            <a:ahLst/>
            <a:cxnLst/>
            <a:rect l="l" t="t" r="r" b="b"/>
            <a:pathLst>
              <a:path w="2503055" h="2041714">
                <a:moveTo>
                  <a:pt x="0" y="0"/>
                </a:moveTo>
                <a:lnTo>
                  <a:pt x="2503055" y="0"/>
                </a:lnTo>
                <a:lnTo>
                  <a:pt x="2503055" y="2041714"/>
                </a:lnTo>
                <a:lnTo>
                  <a:pt x="0" y="20417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73931" r="-3947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36639" y="108000"/>
            <a:ext cx="1705071" cy="1610916"/>
          </a:xfrm>
          <a:custGeom>
            <a:avLst/>
            <a:gdLst/>
            <a:ahLst/>
            <a:cxnLst/>
            <a:rect l="l" t="t" r="r" b="b"/>
            <a:pathLst>
              <a:path w="1705071" h="1610916">
                <a:moveTo>
                  <a:pt x="0" y="0"/>
                </a:moveTo>
                <a:lnTo>
                  <a:pt x="1705071" y="0"/>
                </a:lnTo>
                <a:lnTo>
                  <a:pt x="1705071" y="1610916"/>
                </a:lnTo>
                <a:lnTo>
                  <a:pt x="0" y="161091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5844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2F597B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2F597B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5729AB3C-0B3E-9D09-57E8-C9CAC238482E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92AA5396-C61D-9FA2-D89E-34A86328476C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1516" y="4572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8768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1516" y="71628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2467843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45105"/>
              <a:gd name="adj6" fmla="val -28106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3886200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85402-44EB-0B76-C7EE-BBB8BBFBA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F9FC66F-375E-B17A-3CE5-DE6A5BDA2A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4684" y="-9545"/>
            <a:ext cx="4136554" cy="4542979"/>
          </a:xfrm>
          <a:custGeom>
            <a:avLst/>
            <a:gdLst/>
            <a:ahLst/>
            <a:cxnLst/>
            <a:rect l="l" t="t" r="r" b="b"/>
            <a:pathLst>
              <a:path w="4136554" h="4542979">
                <a:moveTo>
                  <a:pt x="0" y="0"/>
                </a:moveTo>
                <a:lnTo>
                  <a:pt x="4136554" y="0"/>
                </a:lnTo>
                <a:lnTo>
                  <a:pt x="4136554" y="4542979"/>
                </a:lnTo>
                <a:lnTo>
                  <a:pt x="0" y="45429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50503" t="-393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Graphic 20">
            <a:extLst>
              <a:ext uri="{FF2B5EF4-FFF2-40B4-BE49-F238E27FC236}">
                <a16:creationId xmlns:a16="http://schemas.microsoft.com/office/drawing/2014/main" id="{37187F9B-9564-0F17-6AD7-BE29B81FD7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20240" y="0"/>
            <a:ext cx="5852160" cy="4869663"/>
          </a:xfrm>
          <a:custGeom>
            <a:avLst/>
            <a:gdLst>
              <a:gd name="csX0" fmla="*/ 5783636 w 5783636"/>
              <a:gd name="csY0" fmla="*/ 0 h 4869663"/>
              <a:gd name="csX1" fmla="*/ 39940 w 5783636"/>
              <a:gd name="csY1" fmla="*/ 0 h 4869663"/>
              <a:gd name="csX2" fmla="*/ 10995 w 5783636"/>
              <a:gd name="csY2" fmla="*/ 1084141 h 4869663"/>
              <a:gd name="csX3" fmla="*/ 385576 w 5783636"/>
              <a:gd name="csY3" fmla="*/ 2786771 h 4869663"/>
              <a:gd name="csX4" fmla="*/ 1356120 w 5783636"/>
              <a:gd name="csY4" fmla="*/ 4046880 h 4869663"/>
              <a:gd name="csX5" fmla="*/ 2565001 w 5783636"/>
              <a:gd name="csY5" fmla="*/ 4625767 h 4869663"/>
              <a:gd name="csX6" fmla="*/ 4012218 w 5783636"/>
              <a:gd name="csY6" fmla="*/ 4864104 h 4869663"/>
              <a:gd name="csX7" fmla="*/ 5493709 w 5783636"/>
              <a:gd name="csY7" fmla="*/ 4727980 h 4869663"/>
              <a:gd name="csX8" fmla="*/ 5783636 w 5783636"/>
              <a:gd name="csY8" fmla="*/ 4648535 h 4869663"/>
              <a:gd name="csX9" fmla="*/ 5783636 w 5783636"/>
              <a:gd name="csY9" fmla="*/ 0 h 48696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783636" h="4869663">
                <a:moveTo>
                  <a:pt x="5783636" y="0"/>
                </a:moveTo>
                <a:lnTo>
                  <a:pt x="39940" y="0"/>
                </a:lnTo>
                <a:cubicBezTo>
                  <a:pt x="-631" y="354841"/>
                  <a:pt x="-10319" y="716100"/>
                  <a:pt x="10995" y="1084141"/>
                </a:cubicBezTo>
                <a:cubicBezTo>
                  <a:pt x="45147" y="1674654"/>
                  <a:pt x="169281" y="2241915"/>
                  <a:pt x="385576" y="2786771"/>
                </a:cubicBezTo>
                <a:cubicBezTo>
                  <a:pt x="601024" y="3331748"/>
                  <a:pt x="924377" y="3752108"/>
                  <a:pt x="1356120" y="4046880"/>
                </a:cubicBezTo>
                <a:cubicBezTo>
                  <a:pt x="1696549" y="4296964"/>
                  <a:pt x="2099469" y="4489522"/>
                  <a:pt x="2565001" y="4625767"/>
                </a:cubicBezTo>
                <a:cubicBezTo>
                  <a:pt x="3030048" y="4761890"/>
                  <a:pt x="3512535" y="4841336"/>
                  <a:pt x="4012218" y="4864104"/>
                </a:cubicBezTo>
                <a:cubicBezTo>
                  <a:pt x="4511417" y="4886508"/>
                  <a:pt x="5005167" y="4841214"/>
                  <a:pt x="5493709" y="4727980"/>
                </a:cubicBezTo>
                <a:cubicBezTo>
                  <a:pt x="5593015" y="4704849"/>
                  <a:pt x="5689537" y="4678206"/>
                  <a:pt x="5783636" y="4648535"/>
                </a:cubicBezTo>
                <a:lnTo>
                  <a:pt x="5783636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7016" r="-8205" b="-16348"/>
            </a:stretch>
          </a:blipFill>
          <a:ln w="12096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545913DE-797A-B9AD-FB2C-B14C5570289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59682" y="2378944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50" y="0"/>
                </a:lnTo>
                <a:lnTo>
                  <a:pt x="1872950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48A1BD6-6620-416C-BF0A-1E4B17DE8EF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86906" y="2992939"/>
            <a:ext cx="16185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Meet Our</a:t>
            </a:r>
          </a:p>
          <a:p>
            <a:pPr algn="ctr"/>
            <a:r>
              <a:rPr lang="en-US" sz="2200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Educators!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A971C1E-8367-CB58-6466-2FE0CFD33D1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5188738"/>
            <a:ext cx="3471349" cy="1615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3500" dirty="0">
                <a:solidFill>
                  <a:srgbClr val="2F597B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Family Fun Open House at Kids Country</a:t>
            </a:r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110294E0-19FF-F3FC-1D17-9DB7C68C0FB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2F597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2467C128-D8F5-6995-4AAD-3DCA0EE49C9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106742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F597B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BA26786D-75E9-1647-9622-A692ECD4F6D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819672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F597B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7AEA0E05-67A9-C7C2-0445-CACC7A53A21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2" y="6532602"/>
            <a:ext cx="3323435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F597B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Kids Country Wadsworth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F597B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876 West St, Wadsworth, OH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4C14A5CD-C7BB-ADBE-E3D7-43C1362F6B7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520940"/>
            <a:ext cx="457090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defRPr/>
            </a:pPr>
            <a:r>
              <a:rPr lang="en-US" sz="1200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Kids Country a place where children thrive.</a:t>
            </a:r>
          </a:p>
          <a:p>
            <a:pPr lvl="0">
              <a:defRPr/>
            </a:pPr>
            <a:endParaRPr lang="en-US" sz="1200" dirty="0">
              <a:solidFill>
                <a:srgbClr val="2F597B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 lvl="0">
              <a:defRPr/>
            </a:pP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Enjoy fun activities, classroom tours, refreshments, and opportunities to learn about our programs for infants through preschool.</a:t>
            </a:r>
          </a:p>
          <a:p>
            <a:pPr lvl="0">
              <a:defRPr/>
            </a:pPr>
            <a:endParaRPr lang="en-US" sz="1200" dirty="0">
              <a:solidFill>
                <a:srgbClr val="2F597B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lvl="0">
              <a:defRPr/>
            </a:pP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CB0EAA66-97D4-540C-C22B-CED399A0829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81165" y="-21014"/>
            <a:ext cx="2503055" cy="2041714"/>
          </a:xfrm>
          <a:custGeom>
            <a:avLst/>
            <a:gdLst/>
            <a:ahLst/>
            <a:cxnLst/>
            <a:rect l="l" t="t" r="r" b="b"/>
            <a:pathLst>
              <a:path w="2503055" h="2041714">
                <a:moveTo>
                  <a:pt x="0" y="0"/>
                </a:moveTo>
                <a:lnTo>
                  <a:pt x="2503055" y="0"/>
                </a:lnTo>
                <a:lnTo>
                  <a:pt x="2503055" y="2041714"/>
                </a:lnTo>
                <a:lnTo>
                  <a:pt x="0" y="20417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73931" r="-3947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8F8376A5-50C3-066E-904C-963A92762C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36639" y="108000"/>
            <a:ext cx="1705071" cy="1610916"/>
          </a:xfrm>
          <a:custGeom>
            <a:avLst/>
            <a:gdLst/>
            <a:ahLst/>
            <a:cxnLst/>
            <a:rect l="l" t="t" r="r" b="b"/>
            <a:pathLst>
              <a:path w="1705071" h="1610916">
                <a:moveTo>
                  <a:pt x="0" y="0"/>
                </a:moveTo>
                <a:lnTo>
                  <a:pt x="1705071" y="0"/>
                </a:lnTo>
                <a:lnTo>
                  <a:pt x="1705071" y="1610916"/>
                </a:lnTo>
                <a:lnTo>
                  <a:pt x="0" y="161091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58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796683-64FD-65DE-B8CB-04C420941CD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560B7F4-84C3-F891-AF3B-0E28943433E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7826746"/>
            <a:ext cx="1468128" cy="146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1616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352</Words>
  <Application>Microsoft Office PowerPoint</Application>
  <PresentationFormat>Custom</PresentationFormat>
  <Paragraphs>41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Calibri</vt:lpstr>
      <vt:lpstr>Hero Junior</vt:lpstr>
      <vt:lpstr>Hero Junior 2</vt:lpstr>
      <vt:lpstr>Hero Junior Super</vt:lpstr>
      <vt:lpstr>Hero Junior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Templates_Kids Country by BP</dc:title>
  <cp:lastModifiedBy>Lisa Tomlinson</cp:lastModifiedBy>
  <cp:revision>3</cp:revision>
  <dcterms:created xsi:type="dcterms:W3CDTF">2006-08-16T00:00:00Z</dcterms:created>
  <dcterms:modified xsi:type="dcterms:W3CDTF">2026-08-03T21:25:55Z</dcterms:modified>
  <dc:identifier>DAHQzalA7Ro</dc:identifier>
</cp:coreProperties>
</file>