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929C943B-EDA4-4440-81E0-72498CFE0E5B}">
          <p14:sldIdLst>
            <p14:sldId id="256"/>
          </p14:sldIdLst>
        </p14:section>
        <p14:section name="Tutorial + Example Flyer" id="{BACF4D68-9AB9-40D2-91E2-55054205AB98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9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50292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97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3F5886-AB0B-B518-C865-1275E4737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19CD75-D136-A99B-1EE7-20B964DDCA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B07FB33-18A0-4DF5-D8B9-093A537850C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69102AB-909D-3CD1-0FE2-6BE2DBC3F6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4216" t="-10609" r="-3209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9E52DC34-0284-783B-F925-9D8D2E71F6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86" y="2903930"/>
            <a:ext cx="3622001" cy="3417241"/>
            <a:chOff x="-706" y="13660"/>
            <a:chExt cx="5580557" cy="526507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244738A-4803-4B7D-EEE9-2611DA63A6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6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4185" r="-1733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B4DBD05D-44BA-472D-22B1-2A56A59753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20969"/>
            <a:ext cx="3771727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Kids Country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FA07DA2-6213-38A4-E167-49E18A8581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3BFA055-7E34-E500-1D79-EEDA16296B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8" y="5225444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470D479-CA65-F51E-927F-B140A70A32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498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2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6AEDA04B-4C55-D258-D7F0-58EAEA9FC7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DFA216B-1274-587A-09E6-E4E12A0DB5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10400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28CE90AE-579D-5708-AB10-68D4F477F2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723330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1C0BF07-7BD1-7A47-4B51-E89DB36BD0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436260"/>
            <a:ext cx="3471348" cy="652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Kids Country Wadsworth</a:t>
            </a:r>
          </a:p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876 West St, Wadsworth, OH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7111420A-5F06-A05B-0C72-E1E0F9F5DC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4F8CBD45-6EFD-041D-48BA-4A285EC83B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5D743F-37B0-0C58-C32B-E6C717A814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2073107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Hero Junior</vt:lpstr>
      <vt:lpstr>Hero Junior 2</vt:lpstr>
      <vt:lpstr>Hero Junior Super</vt:lpstr>
      <vt:lpstr>Hero Junior Bold</vt:lpstr>
      <vt:lpstr>Hero Junior 3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2026-08-03T21:18:27Z</dcterms:modified>
  <dc:identifier>DAHQzalA7Ro</dc:identifier>
</cp:coreProperties>
</file>