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7772400" cy="10058400"/>
  <p:notesSz cx="6858000" cy="9144000"/>
  <p:embeddedFontLst>
    <p:embeddedFont>
      <p:font typeface="Hero Junior" panose="02000500000000000000" pitchFamily="50" charset="0"/>
      <p:regular r:id="rId6"/>
    </p:embeddedFont>
    <p:embeddedFont>
      <p:font typeface="Hero Junior 2" panose="020B0604020202020204" charset="0"/>
      <p:regular r:id="rId7"/>
    </p:embeddedFont>
    <p:embeddedFont>
      <p:font typeface="Hero Junior 3" panose="020B0604020202020204" charset="0"/>
      <p:regular r:id="rId8"/>
    </p:embeddedFont>
    <p:embeddedFont>
      <p:font typeface="Hero Junior Bold" panose="02000800000000000000" pitchFamily="50" charset="0"/>
      <p:bold r:id="rId9"/>
    </p:embeddedFont>
    <p:embeddedFont>
      <p:font typeface="Hero Junior Super" panose="02000A00000000000000" pitchFamily="50" charset="0"/>
      <p:bold r:id="rId1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illable Flyer" id="{585B33E5-E647-40A6-A3D7-2354216A2C72}">
          <p14:sldIdLst>
            <p14:sldId id="256"/>
          </p14:sldIdLst>
        </p14:section>
        <p14:section name="Tutorial + Example Flyer" id="{8443BD79-72C9-499A-BC06-EB4B72821FD5}">
          <p14:sldIdLst>
            <p14:sldId id="257"/>
            <p14:sldId id="259"/>
            <p14:sldId id="2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6A9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6" d="100"/>
          <a:sy n="76" d="100"/>
        </p:scale>
        <p:origin x="4638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font" Target="fonts/font4.fntdata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sv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svg"/><Relationship Id="rId9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-3493" y="0"/>
            <a:ext cx="7789843" cy="6111641"/>
          </a:xfrm>
          <a:custGeom>
            <a:avLst/>
            <a:gdLst/>
            <a:ahLst/>
            <a:cxnLst/>
            <a:rect l="l" t="t" r="r" b="b"/>
            <a:pathLst>
              <a:path w="7789843" h="6111641">
                <a:moveTo>
                  <a:pt x="7789843" y="0"/>
                </a:moveTo>
                <a:lnTo>
                  <a:pt x="0" y="0"/>
                </a:lnTo>
                <a:lnTo>
                  <a:pt x="0" y="6111641"/>
                </a:lnTo>
                <a:lnTo>
                  <a:pt x="7789843" y="6111641"/>
                </a:lnTo>
                <a:lnTo>
                  <a:pt x="7789843" y="0"/>
                </a:lnTo>
                <a:close/>
              </a:path>
            </a:pathLst>
          </a:custGeom>
          <a:blipFill>
            <a:blip r:embed="rId2"/>
            <a:stretch>
              <a:fillRect l="-16451" r="-130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2" name="Graphic 30">
            <a:extLst>
              <a:ext uri="{FF2B5EF4-FFF2-40B4-BE49-F238E27FC236}">
                <a16:creationId xmlns:a16="http://schemas.microsoft.com/office/drawing/2014/main" id="{3B06C906-86EB-29C8-622F-E3A1792541E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2726679"/>
            <a:ext cx="7792273" cy="4735231"/>
          </a:xfrm>
          <a:custGeom>
            <a:avLst/>
            <a:gdLst>
              <a:gd name="csX0" fmla="*/ 7792273 w 7792273"/>
              <a:gd name="csY0" fmla="*/ 2040756 h 4735231"/>
              <a:gd name="csX1" fmla="*/ 5433706 w 7792273"/>
              <a:gd name="csY1" fmla="*/ 1550483 h 4735231"/>
              <a:gd name="csX2" fmla="*/ 4189061 w 7792273"/>
              <a:gd name="csY2" fmla="*/ 724302 h 4735231"/>
              <a:gd name="csX3" fmla="*/ 0 w 7792273"/>
              <a:gd name="csY3" fmla="*/ 286243 h 4735231"/>
              <a:gd name="csX4" fmla="*/ 0 w 7792273"/>
              <a:gd name="csY4" fmla="*/ 3597036 h 4735231"/>
              <a:gd name="csX5" fmla="*/ 7672297 w 7792273"/>
              <a:gd name="csY5" fmla="*/ 4735232 h 4735231"/>
              <a:gd name="csX6" fmla="*/ 7792273 w 7792273"/>
              <a:gd name="csY6" fmla="*/ 3727379 h 4735231"/>
              <a:gd name="csX7" fmla="*/ 7792273 w 7792273"/>
              <a:gd name="csY7" fmla="*/ 2040756 h 473523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7792273" h="4735231">
                <a:moveTo>
                  <a:pt x="7792273" y="2040756"/>
                </a:moveTo>
                <a:cubicBezTo>
                  <a:pt x="6980505" y="1995875"/>
                  <a:pt x="6152806" y="1922170"/>
                  <a:pt x="5433706" y="1550483"/>
                </a:cubicBezTo>
                <a:cubicBezTo>
                  <a:pt x="4990969" y="1321656"/>
                  <a:pt x="4610812" y="989919"/>
                  <a:pt x="4189061" y="724302"/>
                </a:cubicBezTo>
                <a:cubicBezTo>
                  <a:pt x="2958576" y="-50677"/>
                  <a:pt x="1364368" y="-215281"/>
                  <a:pt x="0" y="286243"/>
                </a:cubicBezTo>
                <a:lnTo>
                  <a:pt x="0" y="3597036"/>
                </a:lnTo>
                <a:cubicBezTo>
                  <a:pt x="2564639" y="3925486"/>
                  <a:pt x="5122703" y="4305011"/>
                  <a:pt x="7672297" y="4735232"/>
                </a:cubicBezTo>
                <a:cubicBezTo>
                  <a:pt x="7712247" y="4399323"/>
                  <a:pt x="7752324" y="4063288"/>
                  <a:pt x="7792273" y="3727379"/>
                </a:cubicBezTo>
                <a:lnTo>
                  <a:pt x="7792273" y="2040756"/>
                </a:lnTo>
                <a:close/>
              </a:path>
            </a:pathLst>
          </a:custGeom>
          <a:solidFill>
            <a:srgbClr val="36A9E0"/>
          </a:solidFill>
          <a:ln w="12633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5865" y="3133799"/>
            <a:ext cx="7794009" cy="4387141"/>
          </a:xfrm>
          <a:custGeom>
            <a:avLst/>
            <a:gdLst/>
            <a:ahLst/>
            <a:cxnLst/>
            <a:rect l="l" t="t" r="r" b="b"/>
            <a:pathLst>
              <a:path w="7794009" h="4387141">
                <a:moveTo>
                  <a:pt x="0" y="0"/>
                </a:moveTo>
                <a:lnTo>
                  <a:pt x="7794009" y="0"/>
                </a:lnTo>
                <a:lnTo>
                  <a:pt x="7794009" y="4387141"/>
                </a:lnTo>
                <a:lnTo>
                  <a:pt x="0" y="43871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6543" r="-2302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7" name="Group 7"/>
          <p:cNvGrpSpPr>
            <a:grpSpLocks noGrp="1" noUngrp="1" noRot="1" noMove="1" noResize="1"/>
          </p:cNvGrpSpPr>
          <p:nvPr/>
        </p:nvGrpSpPr>
        <p:grpSpPr>
          <a:xfrm>
            <a:off x="0" y="6467097"/>
            <a:ext cx="7772400" cy="3591303"/>
            <a:chOff x="0" y="0"/>
            <a:chExt cx="2709333" cy="1251870"/>
          </a:xfrm>
        </p:grpSpPr>
        <p:sp>
          <p:nvSpPr>
            <p:cNvPr id="8" name="Freeform 8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2709333" cy="1251870"/>
            </a:xfrm>
            <a:custGeom>
              <a:avLst/>
              <a:gdLst/>
              <a:ahLst/>
              <a:cxnLst/>
              <a:rect l="l" t="t" r="r" b="b"/>
              <a:pathLst>
                <a:path w="2709333" h="1251870">
                  <a:moveTo>
                    <a:pt x="0" y="0"/>
                  </a:moveTo>
                  <a:lnTo>
                    <a:pt x="2709333" y="0"/>
                  </a:lnTo>
                  <a:lnTo>
                    <a:pt x="2709333" y="1251870"/>
                  </a:lnTo>
                  <a:lnTo>
                    <a:pt x="0" y="1251870"/>
                  </a:lnTo>
                  <a:close/>
                </a:path>
              </a:pathLst>
            </a:custGeom>
            <a:solidFill>
              <a:srgbClr val="2F597B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2709333" cy="12804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381444" y="3693185"/>
            <a:ext cx="3471349" cy="2146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499" dirty="0">
                <a:solidFill>
                  <a:srgbClr val="FFFFFF"/>
                </a:solidFill>
                <a:latin typeface="Hero Junior Super" panose="02000A00000000000000" pitchFamily="50" charset="0"/>
                <a:ea typeface="Hero Junior 2"/>
                <a:cs typeface="Hero Junior 2"/>
                <a:sym typeface="Hero Junior 2"/>
              </a:rPr>
              <a:t>Writ</a:t>
            </a:r>
            <a:r>
              <a:rPr lang="en-US" sz="4499" b="1" dirty="0">
                <a:solidFill>
                  <a:srgbClr val="FFFFFF"/>
                </a:solidFill>
                <a:latin typeface="Hero Junior Super" panose="02000A00000000000000" pitchFamily="50" charset="0"/>
                <a:ea typeface="Hero Junior 2"/>
                <a:cs typeface="Hero Junior 2"/>
                <a:sym typeface="Hero Junior 2"/>
              </a:rPr>
              <a:t>e your main event title here</a:t>
            </a:r>
          </a:p>
        </p:txBody>
      </p:sp>
      <p:grpSp>
        <p:nvGrpSpPr>
          <p:cNvPr id="11" name="Group 11"/>
          <p:cNvGrpSpPr/>
          <p:nvPr/>
        </p:nvGrpSpPr>
        <p:grpSpPr>
          <a:xfrm>
            <a:off x="381444" y="5992510"/>
            <a:ext cx="6816941" cy="329962"/>
            <a:chOff x="0" y="-9525"/>
            <a:chExt cx="9089254" cy="439949"/>
          </a:xfrm>
        </p:grpSpPr>
        <p:sp>
          <p:nvSpPr>
            <p:cNvPr id="12" name="TextBox 12"/>
            <p:cNvSpPr txBox="1"/>
            <p:nvPr/>
          </p:nvSpPr>
          <p:spPr>
            <a:xfrm>
              <a:off x="603379" y="-9525"/>
              <a:ext cx="8485875" cy="43994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/>
              <a:r>
                <a:rPr lang="en-US" sz="2100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3"/>
                  <a:cs typeface="Hero Junior 3"/>
                  <a:sym typeface="Hero Junior 3"/>
                </a:rPr>
                <a:t>Date</a:t>
              </a:r>
            </a:p>
          </p:txBody>
        </p:sp>
        <p:sp>
          <p:nvSpPr>
            <p:cNvPr id="13" name="Freeform 13"/>
            <p:cNvSpPr/>
            <p:nvPr/>
          </p:nvSpPr>
          <p:spPr>
            <a:xfrm>
              <a:off x="0" y="24387"/>
              <a:ext cx="338696" cy="368802"/>
            </a:xfrm>
            <a:custGeom>
              <a:avLst/>
              <a:gdLst/>
              <a:ahLst/>
              <a:cxnLst/>
              <a:rect l="l" t="t" r="r" b="b"/>
              <a:pathLst>
                <a:path w="338696" h="368802">
                  <a:moveTo>
                    <a:pt x="0" y="0"/>
                  </a:moveTo>
                  <a:lnTo>
                    <a:pt x="338696" y="0"/>
                  </a:lnTo>
                  <a:lnTo>
                    <a:pt x="338696" y="368802"/>
                  </a:lnTo>
                  <a:lnTo>
                    <a:pt x="0" y="3688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385608" y="6486949"/>
            <a:ext cx="6840717" cy="329962"/>
            <a:chOff x="0" y="-9525"/>
            <a:chExt cx="9120956" cy="439949"/>
          </a:xfrm>
        </p:grpSpPr>
        <p:sp>
          <p:nvSpPr>
            <p:cNvPr id="15" name="TextBox 15"/>
            <p:cNvSpPr txBox="1"/>
            <p:nvPr/>
          </p:nvSpPr>
          <p:spPr>
            <a:xfrm>
              <a:off x="597827" y="-9525"/>
              <a:ext cx="8523129" cy="43994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/>
              <a:r>
                <a:rPr lang="en-US" sz="2100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3"/>
                  <a:cs typeface="Hero Junior 3"/>
                  <a:sym typeface="Hero Junior 3"/>
                </a:rPr>
                <a:t>Time</a:t>
              </a:r>
            </a:p>
          </p:txBody>
        </p:sp>
        <p:sp>
          <p:nvSpPr>
            <p:cNvPr id="16" name="Freeform 16"/>
            <p:cNvSpPr/>
            <p:nvPr/>
          </p:nvSpPr>
          <p:spPr>
            <a:xfrm>
              <a:off x="0" y="42216"/>
              <a:ext cx="333144" cy="333144"/>
            </a:xfrm>
            <a:custGeom>
              <a:avLst/>
              <a:gdLst/>
              <a:ahLst/>
              <a:cxnLst/>
              <a:rect l="l" t="t" r="r" b="b"/>
              <a:pathLst>
                <a:path w="333144" h="333144">
                  <a:moveTo>
                    <a:pt x="0" y="0"/>
                  </a:moveTo>
                  <a:lnTo>
                    <a:pt x="333144" y="0"/>
                  </a:lnTo>
                  <a:lnTo>
                    <a:pt x="333144" y="333144"/>
                  </a:lnTo>
                  <a:lnTo>
                    <a:pt x="0" y="3331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412625" y="6981388"/>
            <a:ext cx="6855609" cy="329962"/>
            <a:chOff x="0" y="-9525"/>
            <a:chExt cx="9140813" cy="439949"/>
          </a:xfrm>
        </p:grpSpPr>
        <p:sp>
          <p:nvSpPr>
            <p:cNvPr id="18" name="TextBox 18"/>
            <p:cNvSpPr txBox="1"/>
            <p:nvPr/>
          </p:nvSpPr>
          <p:spPr>
            <a:xfrm>
              <a:off x="561804" y="-9525"/>
              <a:ext cx="8579009" cy="43994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/>
              <a:r>
                <a:rPr lang="en-US" sz="2100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3"/>
                  <a:cs typeface="Hero Junior 3"/>
                  <a:sym typeface="Hero Junior 3"/>
                </a:rPr>
                <a:t>Location</a:t>
              </a:r>
            </a:p>
          </p:txBody>
        </p:sp>
        <p:sp>
          <p:nvSpPr>
            <p:cNvPr id="19" name="Freeform 19"/>
            <p:cNvSpPr/>
            <p:nvPr/>
          </p:nvSpPr>
          <p:spPr>
            <a:xfrm>
              <a:off x="0" y="24004"/>
              <a:ext cx="262962" cy="369568"/>
            </a:xfrm>
            <a:custGeom>
              <a:avLst/>
              <a:gdLst/>
              <a:ahLst/>
              <a:cxnLst/>
              <a:rect l="l" t="t" r="r" b="b"/>
              <a:pathLst>
                <a:path w="262962" h="369568">
                  <a:moveTo>
                    <a:pt x="0" y="0"/>
                  </a:moveTo>
                  <a:lnTo>
                    <a:pt x="262962" y="0"/>
                  </a:lnTo>
                  <a:lnTo>
                    <a:pt x="262962" y="369568"/>
                  </a:lnTo>
                  <a:lnTo>
                    <a:pt x="0" y="3695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381444" y="7673340"/>
            <a:ext cx="4570907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1200" dirty="0">
                <a:solidFill>
                  <a:srgbClr val="FFFFFF"/>
                </a:solidFill>
                <a:latin typeface="Hero Junior Bold" panose="02000800000000000000" pitchFamily="50" charset="0"/>
                <a:ea typeface="Hero Junior 3"/>
                <a:cs typeface="Hero Junior 3"/>
                <a:sym typeface="Hero Junior 3"/>
              </a:rPr>
              <a:t>Write your main text here.</a:t>
            </a:r>
          </a:p>
          <a:p>
            <a:pPr algn="l"/>
            <a:endParaRPr lang="en-US" sz="1200" dirty="0">
              <a:solidFill>
                <a:srgbClr val="FFFFFF"/>
              </a:solidFill>
              <a:latin typeface="Hero Junior 3"/>
              <a:ea typeface="Hero Junior 3"/>
              <a:cs typeface="Hero Junior 3"/>
              <a:sym typeface="Hero Junior 3"/>
            </a:endParaRPr>
          </a:p>
          <a:p>
            <a:pPr algn="l"/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Consectetur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adipiscing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elit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Proin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accumsan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vulputate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purus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ac dictum magna gravida in. Sed quis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imperdiet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justo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Nullam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lectus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augue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fringilla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non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nibh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nec,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aliquam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tincidunt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mauris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Donec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iaculis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luctus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lorem. </a:t>
            </a:r>
          </a:p>
          <a:p>
            <a:pPr algn="l"/>
            <a:endParaRPr lang="en-US" sz="1200" dirty="0">
              <a:solidFill>
                <a:srgbClr val="FFFFFF"/>
              </a:solidFill>
              <a:latin typeface="Hero Junior" panose="02000500000000000000" pitchFamily="50" charset="0"/>
              <a:ea typeface="Hero Junior 1"/>
              <a:cs typeface="Hero Junior 1"/>
              <a:sym typeface="Hero Junior 1"/>
            </a:endParaRPr>
          </a:p>
          <a:p>
            <a:pPr algn="l"/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Mauris ac magna nec ligula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imperdiet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lacinia. Nunc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tempor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metus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a libero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condimentum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pharetra. Aenean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aliquam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felis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id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justo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hendrerit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non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varius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augue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porta.</a:t>
            </a:r>
          </a:p>
        </p:txBody>
      </p:sp>
      <p:grpSp>
        <p:nvGrpSpPr>
          <p:cNvPr id="21" name="Group 21"/>
          <p:cNvGrpSpPr/>
          <p:nvPr/>
        </p:nvGrpSpPr>
        <p:grpSpPr>
          <a:xfrm>
            <a:off x="5212616" y="7673340"/>
            <a:ext cx="2069550" cy="1803654"/>
            <a:chOff x="0" y="0"/>
            <a:chExt cx="721412" cy="628725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721412" cy="628725"/>
            </a:xfrm>
            <a:custGeom>
              <a:avLst/>
              <a:gdLst/>
              <a:ahLst/>
              <a:cxnLst/>
              <a:rect l="l" t="t" r="r" b="b"/>
              <a:pathLst>
                <a:path w="721412" h="628725">
                  <a:moveTo>
                    <a:pt x="78558" y="0"/>
                  </a:moveTo>
                  <a:lnTo>
                    <a:pt x="642853" y="0"/>
                  </a:lnTo>
                  <a:cubicBezTo>
                    <a:pt x="686240" y="0"/>
                    <a:pt x="721412" y="35172"/>
                    <a:pt x="721412" y="78558"/>
                  </a:cubicBezTo>
                  <a:lnTo>
                    <a:pt x="721412" y="550166"/>
                  </a:lnTo>
                  <a:cubicBezTo>
                    <a:pt x="721412" y="571001"/>
                    <a:pt x="713135" y="590983"/>
                    <a:pt x="698402" y="605715"/>
                  </a:cubicBezTo>
                  <a:cubicBezTo>
                    <a:pt x="683670" y="620448"/>
                    <a:pt x="663688" y="628725"/>
                    <a:pt x="642853" y="628725"/>
                  </a:cubicBezTo>
                  <a:lnTo>
                    <a:pt x="78558" y="628725"/>
                  </a:lnTo>
                  <a:cubicBezTo>
                    <a:pt x="57723" y="628725"/>
                    <a:pt x="37742" y="620448"/>
                    <a:pt x="23009" y="605715"/>
                  </a:cubicBezTo>
                  <a:cubicBezTo>
                    <a:pt x="8277" y="590983"/>
                    <a:pt x="0" y="571001"/>
                    <a:pt x="0" y="550166"/>
                  </a:cubicBezTo>
                  <a:lnTo>
                    <a:pt x="0" y="78558"/>
                  </a:lnTo>
                  <a:cubicBezTo>
                    <a:pt x="0" y="57723"/>
                    <a:pt x="8277" y="37742"/>
                    <a:pt x="23009" y="23009"/>
                  </a:cubicBezTo>
                  <a:cubicBezTo>
                    <a:pt x="37742" y="8277"/>
                    <a:pt x="57723" y="0"/>
                    <a:pt x="78558" y="0"/>
                  </a:cubicBezTo>
                  <a:close/>
                </a:path>
              </a:pathLst>
            </a:custGeom>
            <a:solidFill>
              <a:srgbClr val="E0E0E0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-28575"/>
              <a:ext cx="721412" cy="657300"/>
            </a:xfrm>
            <a:prstGeom prst="rect">
              <a:avLst/>
            </a:prstGeom>
          </p:spPr>
          <p:txBody>
            <a:bodyPr lIns="114300" tIns="114300" rIns="114300" bIns="114300" rtlCol="0" anchor="ctr"/>
            <a:lstStyle/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252F3A"/>
                  </a:solidFill>
                  <a:latin typeface="Hero Junior" panose="02000500000000000000" pitchFamily="50" charset="0"/>
                  <a:ea typeface="Hero Junior 1"/>
                  <a:cs typeface="Hero Junior 1"/>
                  <a:sym typeface="Hero Junior 1"/>
                </a:rPr>
                <a:t>Insert QR code or illustration related to event. </a:t>
              </a:r>
            </a:p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252F3A"/>
                  </a:solidFill>
                  <a:latin typeface="Hero Junior Bold" panose="02000800000000000000" pitchFamily="50" charset="0"/>
                  <a:ea typeface="Hero Junior 3"/>
                  <a:cs typeface="Hero Junior 3"/>
                  <a:sym typeface="Hero Junior 3"/>
                </a:rPr>
                <a:t>Delete this text box when complete.</a:t>
              </a:r>
            </a:p>
          </p:txBody>
        </p:sp>
      </p:grpSp>
      <p:sp>
        <p:nvSpPr>
          <p:cNvPr id="29" name="Graphic 25">
            <a:extLst>
              <a:ext uri="{FF2B5EF4-FFF2-40B4-BE49-F238E27FC236}">
                <a16:creationId xmlns:a16="http://schemas.microsoft.com/office/drawing/2014/main" id="{3DA0BFE2-2AC3-3C51-EC6F-56F488D6D13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470269" y="0"/>
            <a:ext cx="4303464" cy="1905000"/>
          </a:xfrm>
          <a:custGeom>
            <a:avLst/>
            <a:gdLst>
              <a:gd name="csX0" fmla="*/ 3914063 w 3914063"/>
              <a:gd name="csY0" fmla="*/ 0 h 1732625"/>
              <a:gd name="csX1" fmla="*/ 0 w 3914063"/>
              <a:gd name="csY1" fmla="*/ 0 h 1732625"/>
              <a:gd name="csX2" fmla="*/ 263716 w 3914063"/>
              <a:gd name="csY2" fmla="*/ 130828 h 1732625"/>
              <a:gd name="csX3" fmla="*/ 1430630 w 3914063"/>
              <a:gd name="csY3" fmla="*/ 959891 h 1732625"/>
              <a:gd name="csX4" fmla="*/ 3914063 w 3914063"/>
              <a:gd name="csY4" fmla="*/ 1732625 h 1732625"/>
              <a:gd name="csX5" fmla="*/ 3914063 w 3914063"/>
              <a:gd name="csY5" fmla="*/ 0 h 173262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3914063" h="1732625">
                <a:moveTo>
                  <a:pt x="3914063" y="0"/>
                </a:moveTo>
                <a:lnTo>
                  <a:pt x="0" y="0"/>
                </a:lnTo>
                <a:cubicBezTo>
                  <a:pt x="89520" y="39491"/>
                  <a:pt x="177587" y="82737"/>
                  <a:pt x="263716" y="130828"/>
                </a:cubicBezTo>
                <a:cubicBezTo>
                  <a:pt x="680791" y="363412"/>
                  <a:pt x="1034875" y="692663"/>
                  <a:pt x="1430630" y="959891"/>
                </a:cubicBezTo>
                <a:cubicBezTo>
                  <a:pt x="2159755" y="1452072"/>
                  <a:pt x="3035092" y="1715545"/>
                  <a:pt x="3914063" y="1732625"/>
                </a:cubicBezTo>
                <a:lnTo>
                  <a:pt x="3914063" y="0"/>
                </a:lnTo>
                <a:close/>
              </a:path>
            </a:pathLst>
          </a:custGeom>
          <a:solidFill>
            <a:srgbClr val="36A9E0"/>
          </a:solidFill>
          <a:ln w="12091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pic>
        <p:nvPicPr>
          <p:cNvPr id="28" name="Graphic 27">
            <a:extLst>
              <a:ext uri="{FF2B5EF4-FFF2-40B4-BE49-F238E27FC236}">
                <a16:creationId xmlns:a16="http://schemas.microsoft.com/office/drawing/2014/main" id="{D9B9EE93-4403-DFCA-DC57-BF71D4AE7494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257927" y="0"/>
            <a:ext cx="4528423" cy="1598267"/>
          </a:xfrm>
          <a:prstGeom prst="rect">
            <a:avLst/>
          </a:prstGeom>
        </p:spPr>
      </p:pic>
      <p:sp>
        <p:nvSpPr>
          <p:cNvPr id="24" name="Freeform 24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093517" y="108001"/>
            <a:ext cx="1448193" cy="1320640"/>
          </a:xfrm>
          <a:custGeom>
            <a:avLst/>
            <a:gdLst/>
            <a:ahLst/>
            <a:cxnLst/>
            <a:rect l="l" t="t" r="r" b="b"/>
            <a:pathLst>
              <a:path w="1448745" h="1321143">
                <a:moveTo>
                  <a:pt x="0" y="0"/>
                </a:moveTo>
                <a:lnTo>
                  <a:pt x="1448745" y="0"/>
                </a:lnTo>
                <a:lnTo>
                  <a:pt x="1448745" y="1321143"/>
                </a:lnTo>
                <a:lnTo>
                  <a:pt x="0" y="132114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3603" b="-6055"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178F2D3-57C4-7A95-7C88-BD96C9E80D3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3505200"/>
            <a:ext cx="5638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2F597B"/>
                </a:solidFill>
                <a:latin typeface="Hero Junior Super" panose="02000A00000000000000" pitchFamily="50" charset="0"/>
              </a:rPr>
              <a:t>How to use this fillable template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C6AE9B-C79E-AE16-F953-1A61D71DDB4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4654490"/>
            <a:ext cx="563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2F597B"/>
                </a:solidFill>
                <a:latin typeface="Hero Junior Bold" panose="02000800000000000000" pitchFamily="50" charset="0"/>
              </a:rPr>
              <a:t>(including example flyer)</a:t>
            </a:r>
          </a:p>
        </p:txBody>
      </p:sp>
      <p:sp>
        <p:nvSpPr>
          <p:cNvPr id="5" name="Freeform 3">
            <a:extLst>
              <a:ext uri="{FF2B5EF4-FFF2-40B4-BE49-F238E27FC236}">
                <a16:creationId xmlns:a16="http://schemas.microsoft.com/office/drawing/2014/main" id="{5729AB3C-0B3E-9D09-57E8-C9CAC238482E}"/>
              </a:ext>
            </a:extLst>
          </p:cNvPr>
          <p:cNvSpPr/>
          <p:nvPr/>
        </p:nvSpPr>
        <p:spPr>
          <a:xfrm>
            <a:off x="56848" y="9138190"/>
            <a:ext cx="4435735" cy="930341"/>
          </a:xfrm>
          <a:custGeom>
            <a:avLst/>
            <a:gdLst/>
            <a:ahLst/>
            <a:cxnLst/>
            <a:rect l="l" t="t" r="r" b="b"/>
            <a:pathLst>
              <a:path w="4435735" h="930341">
                <a:moveTo>
                  <a:pt x="0" y="0"/>
                </a:moveTo>
                <a:lnTo>
                  <a:pt x="4435735" y="0"/>
                </a:lnTo>
                <a:lnTo>
                  <a:pt x="4435735" y="930341"/>
                </a:lnTo>
                <a:lnTo>
                  <a:pt x="0" y="9303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12622" t="-172032" r="-15859" b="-58025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4">
            <a:extLst>
              <a:ext uri="{FF2B5EF4-FFF2-40B4-BE49-F238E27FC236}">
                <a16:creationId xmlns:a16="http://schemas.microsoft.com/office/drawing/2014/main" id="{92AA5396-C61D-9FA2-D89E-34A86328476C}"/>
              </a:ext>
            </a:extLst>
          </p:cNvPr>
          <p:cNvSpPr/>
          <p:nvPr/>
        </p:nvSpPr>
        <p:spPr>
          <a:xfrm>
            <a:off x="3229121" y="6240140"/>
            <a:ext cx="4569497" cy="3828391"/>
          </a:xfrm>
          <a:custGeom>
            <a:avLst/>
            <a:gdLst/>
            <a:ahLst/>
            <a:cxnLst/>
            <a:rect l="l" t="t" r="r" b="b"/>
            <a:pathLst>
              <a:path w="4569497" h="3828391">
                <a:moveTo>
                  <a:pt x="0" y="0"/>
                </a:moveTo>
                <a:lnTo>
                  <a:pt x="4569497" y="0"/>
                </a:lnTo>
                <a:lnTo>
                  <a:pt x="4569497" y="3828391"/>
                </a:lnTo>
                <a:lnTo>
                  <a:pt x="0" y="38283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3068" b="-16202"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622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97F812D-10E4-3F4B-0430-D9CF214AB83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32" y="7288"/>
            <a:ext cx="7762736" cy="100438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E3F0740-439D-959A-D13B-3EF377E4F09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How to Use Fillable Template</a:t>
            </a:r>
          </a:p>
        </p:txBody>
      </p:sp>
      <p:sp>
        <p:nvSpPr>
          <p:cNvPr id="7" name="Callout: Bent Line 6">
            <a:extLst>
              <a:ext uri="{FF2B5EF4-FFF2-40B4-BE49-F238E27FC236}">
                <a16:creationId xmlns:a16="http://schemas.microsoft.com/office/drawing/2014/main" id="{1C203D9C-46DB-FF57-3D09-D70F025454C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27262" y="31242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3750"/>
              <a:gd name="adj4" fmla="val -9091"/>
              <a:gd name="adj5" fmla="val 164584"/>
              <a:gd name="adj6" fmla="val -1970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Title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9" name="Callout: Bent Line 8">
            <a:extLst>
              <a:ext uri="{FF2B5EF4-FFF2-40B4-BE49-F238E27FC236}">
                <a16:creationId xmlns:a16="http://schemas.microsoft.com/office/drawing/2014/main" id="{BB8FF9C4-F73C-9D36-8F3F-760AB98212A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857500" y="5978056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39584"/>
              <a:gd name="adj6" fmla="val -43637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Date, Time and Location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11" name="Callout: Bent Line 10">
            <a:extLst>
              <a:ext uri="{FF2B5EF4-FFF2-40B4-BE49-F238E27FC236}">
                <a16:creationId xmlns:a16="http://schemas.microsoft.com/office/drawing/2014/main" id="{30570FCF-3A56-4D79-823A-76CC8D6A4B8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48092" y="70739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14584"/>
              <a:gd name="adj6" fmla="val -5001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Description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including planned activities. Adjust text size and placement as needed.</a:t>
            </a:r>
          </a:p>
        </p:txBody>
      </p:sp>
      <p:sp>
        <p:nvSpPr>
          <p:cNvPr id="13" name="Callout: Bent Line 12">
            <a:extLst>
              <a:ext uri="{FF2B5EF4-FFF2-40B4-BE49-F238E27FC236}">
                <a16:creationId xmlns:a16="http://schemas.microsoft.com/office/drawing/2014/main" id="{C8198E90-B60A-CBA6-51AC-3B8CD2FEB3F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253292" y="2819400"/>
            <a:ext cx="3352800" cy="22860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52883"/>
              <a:gd name="adj6" fmla="val 6742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your own photo here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To change: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image, so the photo is outlined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-At the top menu,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Change Picture, This Device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-**If new image looks stretched/warped, select image,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the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dropdown arrow under Crop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Fill</a:t>
            </a:r>
          </a:p>
        </p:txBody>
      </p:sp>
      <p:sp>
        <p:nvSpPr>
          <p:cNvPr id="15" name="Callout: Bent Line 14">
            <a:extLst>
              <a:ext uri="{FF2B5EF4-FFF2-40B4-BE49-F238E27FC236}">
                <a16:creationId xmlns:a16="http://schemas.microsoft.com/office/drawing/2014/main" id="{2C04E782-26D1-5CF3-9C9C-A838EC0C313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4100892" y="9067800"/>
            <a:ext cx="3352800" cy="8382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71779"/>
              <a:gd name="adj6" fmla="val 6363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If you’d like to, you can add a QR code or illustration here. </a:t>
            </a:r>
            <a:r>
              <a:rPr lang="en-US" sz="1400" b="1" dirty="0">
                <a:solidFill>
                  <a:srgbClr val="C00000"/>
                </a:solidFill>
                <a:latin typeface="+mj-lt"/>
              </a:rPr>
              <a:t>Be sure to delete the text box when complete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473169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DFE0B1-595D-14F1-0046-8BB9A706E2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A3C1011-1FA8-CF9D-7BCC-ECEE3E0D3E7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493" y="0"/>
            <a:ext cx="7789843" cy="6111641"/>
          </a:xfrm>
          <a:custGeom>
            <a:avLst/>
            <a:gdLst/>
            <a:ahLst/>
            <a:cxnLst/>
            <a:rect l="l" t="t" r="r" b="b"/>
            <a:pathLst>
              <a:path w="7789843" h="6111641">
                <a:moveTo>
                  <a:pt x="7789843" y="0"/>
                </a:moveTo>
                <a:lnTo>
                  <a:pt x="0" y="0"/>
                </a:lnTo>
                <a:lnTo>
                  <a:pt x="0" y="6111641"/>
                </a:lnTo>
                <a:lnTo>
                  <a:pt x="7789843" y="6111641"/>
                </a:lnTo>
                <a:lnTo>
                  <a:pt x="7789843" y="0"/>
                </a:lnTo>
                <a:close/>
              </a:path>
            </a:pathLst>
          </a:cu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4250" r="-343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2" name="Graphic 30">
            <a:extLst>
              <a:ext uri="{FF2B5EF4-FFF2-40B4-BE49-F238E27FC236}">
                <a16:creationId xmlns:a16="http://schemas.microsoft.com/office/drawing/2014/main" id="{B48F09CC-CEF6-737B-B044-2CC80E99E71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2726679"/>
            <a:ext cx="7792273" cy="4735231"/>
          </a:xfrm>
          <a:custGeom>
            <a:avLst/>
            <a:gdLst>
              <a:gd name="csX0" fmla="*/ 7792273 w 7792273"/>
              <a:gd name="csY0" fmla="*/ 2040756 h 4735231"/>
              <a:gd name="csX1" fmla="*/ 5433706 w 7792273"/>
              <a:gd name="csY1" fmla="*/ 1550483 h 4735231"/>
              <a:gd name="csX2" fmla="*/ 4189061 w 7792273"/>
              <a:gd name="csY2" fmla="*/ 724302 h 4735231"/>
              <a:gd name="csX3" fmla="*/ 0 w 7792273"/>
              <a:gd name="csY3" fmla="*/ 286243 h 4735231"/>
              <a:gd name="csX4" fmla="*/ 0 w 7792273"/>
              <a:gd name="csY4" fmla="*/ 3597036 h 4735231"/>
              <a:gd name="csX5" fmla="*/ 7672297 w 7792273"/>
              <a:gd name="csY5" fmla="*/ 4735232 h 4735231"/>
              <a:gd name="csX6" fmla="*/ 7792273 w 7792273"/>
              <a:gd name="csY6" fmla="*/ 3727379 h 4735231"/>
              <a:gd name="csX7" fmla="*/ 7792273 w 7792273"/>
              <a:gd name="csY7" fmla="*/ 2040756 h 473523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7792273" h="4735231">
                <a:moveTo>
                  <a:pt x="7792273" y="2040756"/>
                </a:moveTo>
                <a:cubicBezTo>
                  <a:pt x="6980505" y="1995875"/>
                  <a:pt x="6152806" y="1922170"/>
                  <a:pt x="5433706" y="1550483"/>
                </a:cubicBezTo>
                <a:cubicBezTo>
                  <a:pt x="4990969" y="1321656"/>
                  <a:pt x="4610812" y="989919"/>
                  <a:pt x="4189061" y="724302"/>
                </a:cubicBezTo>
                <a:cubicBezTo>
                  <a:pt x="2958576" y="-50677"/>
                  <a:pt x="1364368" y="-215281"/>
                  <a:pt x="0" y="286243"/>
                </a:cubicBezTo>
                <a:lnTo>
                  <a:pt x="0" y="3597036"/>
                </a:lnTo>
                <a:cubicBezTo>
                  <a:pt x="2564639" y="3925486"/>
                  <a:pt x="5122703" y="4305011"/>
                  <a:pt x="7672297" y="4735232"/>
                </a:cubicBezTo>
                <a:cubicBezTo>
                  <a:pt x="7712247" y="4399323"/>
                  <a:pt x="7752324" y="4063288"/>
                  <a:pt x="7792273" y="3727379"/>
                </a:cubicBezTo>
                <a:lnTo>
                  <a:pt x="7792273" y="2040756"/>
                </a:lnTo>
                <a:close/>
              </a:path>
            </a:pathLst>
          </a:custGeom>
          <a:solidFill>
            <a:srgbClr val="36A9E0"/>
          </a:solidFill>
          <a:ln w="12633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46D52CC5-1122-0852-576B-3D59414C6AC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5865" y="3133799"/>
            <a:ext cx="7794009" cy="4387141"/>
          </a:xfrm>
          <a:custGeom>
            <a:avLst/>
            <a:gdLst/>
            <a:ahLst/>
            <a:cxnLst/>
            <a:rect l="l" t="t" r="r" b="b"/>
            <a:pathLst>
              <a:path w="7794009" h="4387141">
                <a:moveTo>
                  <a:pt x="0" y="0"/>
                </a:moveTo>
                <a:lnTo>
                  <a:pt x="7794009" y="0"/>
                </a:lnTo>
                <a:lnTo>
                  <a:pt x="7794009" y="4387141"/>
                </a:lnTo>
                <a:lnTo>
                  <a:pt x="0" y="43871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6543" r="-2302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7" name="Group 7">
            <a:extLst>
              <a:ext uri="{FF2B5EF4-FFF2-40B4-BE49-F238E27FC236}">
                <a16:creationId xmlns:a16="http://schemas.microsoft.com/office/drawing/2014/main" id="{C15AE2AA-BA69-C657-BB71-8F961BA18E7C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0" y="6467097"/>
            <a:ext cx="7772400" cy="3591303"/>
            <a:chOff x="0" y="0"/>
            <a:chExt cx="2709333" cy="1251870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1623AC70-DFF9-0866-F96B-6E228A964F11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2709333" cy="1251870"/>
            </a:xfrm>
            <a:custGeom>
              <a:avLst/>
              <a:gdLst/>
              <a:ahLst/>
              <a:cxnLst/>
              <a:rect l="l" t="t" r="r" b="b"/>
              <a:pathLst>
                <a:path w="2709333" h="1251870">
                  <a:moveTo>
                    <a:pt x="0" y="0"/>
                  </a:moveTo>
                  <a:lnTo>
                    <a:pt x="2709333" y="0"/>
                  </a:lnTo>
                  <a:lnTo>
                    <a:pt x="2709333" y="1251870"/>
                  </a:lnTo>
                  <a:lnTo>
                    <a:pt x="0" y="1251870"/>
                  </a:lnTo>
                  <a:close/>
                </a:path>
              </a:pathLst>
            </a:custGeom>
            <a:solidFill>
              <a:srgbClr val="2F597B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9B82CD82-4063-FCCF-E919-AF8267678AC9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2709333" cy="12804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sp>
        <p:nvSpPr>
          <p:cNvPr id="10" name="TextBox 10">
            <a:extLst>
              <a:ext uri="{FF2B5EF4-FFF2-40B4-BE49-F238E27FC236}">
                <a16:creationId xmlns:a16="http://schemas.microsoft.com/office/drawing/2014/main" id="{9F6924D0-9E46-5E29-8FB1-1435579A40C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3693185"/>
            <a:ext cx="4114356" cy="18466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sz="4000" dirty="0">
                <a:solidFill>
                  <a:srgbClr val="FFFFFF"/>
                </a:solidFill>
                <a:latin typeface="Hero Junior Super" panose="02000A00000000000000" pitchFamily="50" charset="0"/>
                <a:ea typeface="Hero Junior 2"/>
                <a:cs typeface="Hero Junior 2"/>
                <a:sym typeface="Hero Junior 2"/>
              </a:rPr>
              <a:t>Family Fun Open House at Kids Country</a:t>
            </a:r>
          </a:p>
        </p:txBody>
      </p:sp>
      <p:grpSp>
        <p:nvGrpSpPr>
          <p:cNvPr id="11" name="Group 11">
            <a:extLst>
              <a:ext uri="{FF2B5EF4-FFF2-40B4-BE49-F238E27FC236}">
                <a16:creationId xmlns:a16="http://schemas.microsoft.com/office/drawing/2014/main" id="{7D9CB93E-6CC3-5F73-46DE-E39FE6BB3217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81444" y="5715000"/>
            <a:ext cx="6816941" cy="307777"/>
            <a:chOff x="0" y="-9525"/>
            <a:chExt cx="9089254" cy="410369"/>
          </a:xfrm>
        </p:grpSpPr>
        <p:sp>
          <p:nvSpPr>
            <p:cNvPr id="12" name="TextBox 12">
              <a:extLst>
                <a:ext uri="{FF2B5EF4-FFF2-40B4-BE49-F238E27FC236}">
                  <a16:creationId xmlns:a16="http://schemas.microsoft.com/office/drawing/2014/main" id="{5E67A25D-F723-5383-602A-7AEB2ED1A725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03379" y="-9525"/>
              <a:ext cx="8485875" cy="41036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/>
              <a:r>
                <a:rPr lang="en-US" sz="2000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3"/>
                  <a:cs typeface="Hero Junior 3"/>
                  <a:sym typeface="Hero Junior 3"/>
                </a:rPr>
                <a:t>Saturday, September 19</a:t>
              </a:r>
            </a:p>
          </p:txBody>
        </p:sp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6D2B96F4-07E9-4EC1-C09A-5F242C30CACA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24387"/>
              <a:ext cx="338696" cy="368802"/>
            </a:xfrm>
            <a:custGeom>
              <a:avLst/>
              <a:gdLst/>
              <a:ahLst/>
              <a:cxnLst/>
              <a:rect l="l" t="t" r="r" b="b"/>
              <a:pathLst>
                <a:path w="338696" h="368802">
                  <a:moveTo>
                    <a:pt x="0" y="0"/>
                  </a:moveTo>
                  <a:lnTo>
                    <a:pt x="338696" y="0"/>
                  </a:lnTo>
                  <a:lnTo>
                    <a:pt x="338696" y="368802"/>
                  </a:lnTo>
                  <a:lnTo>
                    <a:pt x="0" y="3688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4" name="Group 14">
            <a:extLst>
              <a:ext uri="{FF2B5EF4-FFF2-40B4-BE49-F238E27FC236}">
                <a16:creationId xmlns:a16="http://schemas.microsoft.com/office/drawing/2014/main" id="{320C2610-5DCF-7648-B45E-F42CEFF4E99D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85608" y="6209439"/>
            <a:ext cx="6840717" cy="307777"/>
            <a:chOff x="0" y="-9525"/>
            <a:chExt cx="9120956" cy="410369"/>
          </a:xfrm>
        </p:grpSpPr>
        <p:sp>
          <p:nvSpPr>
            <p:cNvPr id="15" name="TextBox 15">
              <a:extLst>
                <a:ext uri="{FF2B5EF4-FFF2-40B4-BE49-F238E27FC236}">
                  <a16:creationId xmlns:a16="http://schemas.microsoft.com/office/drawing/2014/main" id="{1D3B0FB8-B4E6-DD87-59DA-5424DFE88553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97827" y="-9525"/>
              <a:ext cx="8523129" cy="41036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/>
              <a:r>
                <a:rPr lang="en-US" sz="2000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3"/>
                  <a:cs typeface="Hero Junior 3"/>
                  <a:sym typeface="Hero Junior 3"/>
                </a:rPr>
                <a:t>10:00 AM – 1:00 PM</a:t>
              </a:r>
            </a:p>
          </p:txBody>
        </p:sp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B03F6176-1D62-65F7-4B79-EB4F6F22A4D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42216"/>
              <a:ext cx="333144" cy="333144"/>
            </a:xfrm>
            <a:custGeom>
              <a:avLst/>
              <a:gdLst/>
              <a:ahLst/>
              <a:cxnLst/>
              <a:rect l="l" t="t" r="r" b="b"/>
              <a:pathLst>
                <a:path w="333144" h="333144">
                  <a:moveTo>
                    <a:pt x="0" y="0"/>
                  </a:moveTo>
                  <a:lnTo>
                    <a:pt x="333144" y="0"/>
                  </a:lnTo>
                  <a:lnTo>
                    <a:pt x="333144" y="333144"/>
                  </a:lnTo>
                  <a:lnTo>
                    <a:pt x="0" y="3331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7" name="Group 17">
            <a:extLst>
              <a:ext uri="{FF2B5EF4-FFF2-40B4-BE49-F238E27FC236}">
                <a16:creationId xmlns:a16="http://schemas.microsoft.com/office/drawing/2014/main" id="{29AC5C78-D35B-9CDA-25D5-856D61EBA034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412625" y="6703878"/>
            <a:ext cx="6855609" cy="615553"/>
            <a:chOff x="0" y="-9525"/>
            <a:chExt cx="9140813" cy="820737"/>
          </a:xfrm>
        </p:grpSpPr>
        <p:sp>
          <p:nvSpPr>
            <p:cNvPr id="18" name="TextBox 18">
              <a:extLst>
                <a:ext uri="{FF2B5EF4-FFF2-40B4-BE49-F238E27FC236}">
                  <a16:creationId xmlns:a16="http://schemas.microsoft.com/office/drawing/2014/main" id="{E8A826B8-440E-C169-EEB4-18BDA7D49687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61804" y="-9525"/>
              <a:ext cx="8579009" cy="82073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/>
              <a:r>
                <a:rPr lang="en-US" sz="2000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3"/>
                  <a:cs typeface="Hero Junior 3"/>
                  <a:sym typeface="Hero Junior 3"/>
                </a:rPr>
                <a:t>Kids Country Wadsworth</a:t>
              </a:r>
            </a:p>
            <a:p>
              <a:pPr algn="l"/>
              <a:r>
                <a:rPr lang="en-US" sz="2000" dirty="0">
                  <a:solidFill>
                    <a:srgbClr val="FFFFFF"/>
                  </a:solidFill>
                  <a:latin typeface="Hero Junior" panose="02000500000000000000" pitchFamily="50" charset="0"/>
                  <a:ea typeface="Hero Junior 3"/>
                  <a:cs typeface="Hero Junior 3"/>
                  <a:sym typeface="Hero Junior 3"/>
                </a:rPr>
                <a:t>876 West St, Wadsworth, OH</a:t>
              </a:r>
            </a:p>
          </p:txBody>
        </p:sp>
        <p:sp>
          <p:nvSpPr>
            <p:cNvPr id="19" name="Freeform 19">
              <a:extLst>
                <a:ext uri="{FF2B5EF4-FFF2-40B4-BE49-F238E27FC236}">
                  <a16:creationId xmlns:a16="http://schemas.microsoft.com/office/drawing/2014/main" id="{0999FF70-D409-F62F-3AA3-11E19AAC0A50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24004"/>
              <a:ext cx="262962" cy="369568"/>
            </a:xfrm>
            <a:custGeom>
              <a:avLst/>
              <a:gdLst/>
              <a:ahLst/>
              <a:cxnLst/>
              <a:rect l="l" t="t" r="r" b="b"/>
              <a:pathLst>
                <a:path w="262962" h="369568">
                  <a:moveTo>
                    <a:pt x="0" y="0"/>
                  </a:moveTo>
                  <a:lnTo>
                    <a:pt x="262962" y="0"/>
                  </a:lnTo>
                  <a:lnTo>
                    <a:pt x="262962" y="369568"/>
                  </a:lnTo>
                  <a:lnTo>
                    <a:pt x="0" y="3695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0" name="TextBox 20">
            <a:extLst>
              <a:ext uri="{FF2B5EF4-FFF2-40B4-BE49-F238E27FC236}">
                <a16:creationId xmlns:a16="http://schemas.microsoft.com/office/drawing/2014/main" id="{45828054-C4F2-628A-3674-52A2B7C1D227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7756233"/>
            <a:ext cx="5028756" cy="192116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8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Come explore our classrooms, meet our caring educators, and discover what makes Kids Country a place where children thrive.</a:t>
            </a:r>
          </a:p>
          <a:p>
            <a:pPr marL="0" marR="0" lvl="0" indent="0" algn="l" defTabSz="914400" rtl="0" eaLnBrk="1" fontAlgn="auto" latinLnBrk="0" hangingPunct="1">
              <a:lnSpc>
                <a:spcPts val="148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Hero Junior 2"/>
              <a:ea typeface="Hero Junior 2"/>
              <a:cs typeface="Hero Junior 2"/>
              <a:sym typeface="Hero Junior 2"/>
            </a:endParaRPr>
          </a:p>
          <a:p>
            <a:pPr marL="0" marR="0" lvl="0" indent="0" algn="l" defTabSz="914400" rtl="0" eaLnBrk="1" fontAlgn="auto" latinLnBrk="0" hangingPunct="1">
              <a:lnSpc>
                <a:spcPts val="148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Enjoy fun activities, classroom tours, refreshments, and opportunities to learn about our programs for infants through preschool.</a:t>
            </a:r>
          </a:p>
          <a:p>
            <a:pPr marL="0" marR="0" lvl="0" indent="0" algn="l" defTabSz="914400" rtl="0" eaLnBrk="1" fontAlgn="auto" latinLnBrk="0" hangingPunct="1">
              <a:lnSpc>
                <a:spcPts val="148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Hero Junior" panose="02000500000000000000" pitchFamily="50" charset="0"/>
              <a:ea typeface="Hero Junior 3"/>
              <a:cs typeface="Hero Junior 3"/>
              <a:sym typeface="Hero Junior 3"/>
            </a:endParaRPr>
          </a:p>
          <a:p>
            <a:pPr marL="0" marR="0" lvl="0" indent="0" algn="l" defTabSz="914400" rtl="0" eaLnBrk="1" fontAlgn="auto" latinLnBrk="0" hangingPunct="1">
              <a:lnSpc>
                <a:spcPts val="148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Whether you're just beginning your child care search or looking for a new learning environment, we'd love to welcome your family and answer your questions.</a:t>
            </a:r>
          </a:p>
        </p:txBody>
      </p:sp>
      <p:sp>
        <p:nvSpPr>
          <p:cNvPr id="29" name="Graphic 25">
            <a:extLst>
              <a:ext uri="{FF2B5EF4-FFF2-40B4-BE49-F238E27FC236}">
                <a16:creationId xmlns:a16="http://schemas.microsoft.com/office/drawing/2014/main" id="{D301E277-17EF-C0E8-6EB4-E2858297664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470269" y="0"/>
            <a:ext cx="4303464" cy="1905000"/>
          </a:xfrm>
          <a:custGeom>
            <a:avLst/>
            <a:gdLst>
              <a:gd name="csX0" fmla="*/ 3914063 w 3914063"/>
              <a:gd name="csY0" fmla="*/ 0 h 1732625"/>
              <a:gd name="csX1" fmla="*/ 0 w 3914063"/>
              <a:gd name="csY1" fmla="*/ 0 h 1732625"/>
              <a:gd name="csX2" fmla="*/ 263716 w 3914063"/>
              <a:gd name="csY2" fmla="*/ 130828 h 1732625"/>
              <a:gd name="csX3" fmla="*/ 1430630 w 3914063"/>
              <a:gd name="csY3" fmla="*/ 959891 h 1732625"/>
              <a:gd name="csX4" fmla="*/ 3914063 w 3914063"/>
              <a:gd name="csY4" fmla="*/ 1732625 h 1732625"/>
              <a:gd name="csX5" fmla="*/ 3914063 w 3914063"/>
              <a:gd name="csY5" fmla="*/ 0 h 173262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3914063" h="1732625">
                <a:moveTo>
                  <a:pt x="3914063" y="0"/>
                </a:moveTo>
                <a:lnTo>
                  <a:pt x="0" y="0"/>
                </a:lnTo>
                <a:cubicBezTo>
                  <a:pt x="89520" y="39491"/>
                  <a:pt x="177587" y="82737"/>
                  <a:pt x="263716" y="130828"/>
                </a:cubicBezTo>
                <a:cubicBezTo>
                  <a:pt x="680791" y="363412"/>
                  <a:pt x="1034875" y="692663"/>
                  <a:pt x="1430630" y="959891"/>
                </a:cubicBezTo>
                <a:cubicBezTo>
                  <a:pt x="2159755" y="1452072"/>
                  <a:pt x="3035092" y="1715545"/>
                  <a:pt x="3914063" y="1732625"/>
                </a:cubicBezTo>
                <a:lnTo>
                  <a:pt x="3914063" y="0"/>
                </a:lnTo>
                <a:close/>
              </a:path>
            </a:pathLst>
          </a:custGeom>
          <a:solidFill>
            <a:srgbClr val="36A9E0"/>
          </a:solidFill>
          <a:ln w="12091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pic>
        <p:nvPicPr>
          <p:cNvPr id="28" name="Graphic 27">
            <a:extLst>
              <a:ext uri="{FF2B5EF4-FFF2-40B4-BE49-F238E27FC236}">
                <a16:creationId xmlns:a16="http://schemas.microsoft.com/office/drawing/2014/main" id="{7F0F1B86-09F9-4015-2E7A-F08F3CBC4D2C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257927" y="0"/>
            <a:ext cx="4528423" cy="1598267"/>
          </a:xfrm>
          <a:prstGeom prst="rect">
            <a:avLst/>
          </a:prstGeom>
        </p:spPr>
      </p:pic>
      <p:sp>
        <p:nvSpPr>
          <p:cNvPr id="24" name="Freeform 24">
            <a:extLst>
              <a:ext uri="{FF2B5EF4-FFF2-40B4-BE49-F238E27FC236}">
                <a16:creationId xmlns:a16="http://schemas.microsoft.com/office/drawing/2014/main" id="{4C0A264E-E63A-81DC-FA66-E7FBC341A50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093517" y="108001"/>
            <a:ext cx="1448193" cy="1320640"/>
          </a:xfrm>
          <a:custGeom>
            <a:avLst/>
            <a:gdLst/>
            <a:ahLst/>
            <a:cxnLst/>
            <a:rect l="l" t="t" r="r" b="b"/>
            <a:pathLst>
              <a:path w="1448745" h="1321143">
                <a:moveTo>
                  <a:pt x="0" y="0"/>
                </a:moveTo>
                <a:lnTo>
                  <a:pt x="1448745" y="0"/>
                </a:lnTo>
                <a:lnTo>
                  <a:pt x="1448745" y="1321143"/>
                </a:lnTo>
                <a:lnTo>
                  <a:pt x="0" y="132114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3603" b="-605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1E7F95C-12BF-06B6-FDE9-D73A3978790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EXAMPLE FLYER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E8F30E1D-5558-11A7-F667-5C0CBA6CF52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1347" y="7928060"/>
            <a:ext cx="1604978" cy="1604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35625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343</Words>
  <Application>Microsoft Office PowerPoint</Application>
  <PresentationFormat>Custom</PresentationFormat>
  <Paragraphs>36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2" baseType="lpstr">
      <vt:lpstr>Calibri</vt:lpstr>
      <vt:lpstr>Hero Junior</vt:lpstr>
      <vt:lpstr>Hero Junior 2</vt:lpstr>
      <vt:lpstr>Hero Junior Super</vt:lpstr>
      <vt:lpstr>Hero Junior Bold</vt:lpstr>
      <vt:lpstr>Hero Junior 3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BBNA Flyer Templates_Kids Country by BP</dc:title>
  <cp:lastModifiedBy>Lisa Tomlinson</cp:lastModifiedBy>
  <cp:revision>2</cp:revision>
  <dcterms:created xsi:type="dcterms:W3CDTF">2006-08-16T00:00:00Z</dcterms:created>
  <dcterms:modified xsi:type="dcterms:W3CDTF">2026-08-03T21:12:00Z</dcterms:modified>
  <dc:identifier>DAHQzalA7Ro</dc:identifier>
</cp:coreProperties>
</file>