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24498AB-9E5F-4EBF-8F5E-880A8C7C043E}">
          <p14:sldIdLst>
            <p14:sldId id="256"/>
          </p14:sldIdLst>
        </p14:section>
        <p14:section name="Tutorial + Example Flyer" id="{0A0DF3E5-4781-416D-B076-33C10453B1F2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F597B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2F597B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409A7-57AF-B4F1-B25B-4B112AD3A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33621F-8FF3-8A64-B79B-F58BDADBDB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672" t="-1921" r="-5014" b="192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B411E97-1590-1475-4135-17556B2A62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F56F8D5-4991-8FCA-4DCA-8B18E0A467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8D3F009-34B6-80A8-9C39-563FBC3C098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724FA2D-3536-FB36-ADD4-B15614CAA7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A9528A7-1823-6A30-C023-10CD74CEAE1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C6F5CA04-5A20-4723-D7EB-0A72EFF4E30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303727"/>
            <a:ext cx="3471349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500" dirty="0">
                <a:solidFill>
                  <a:srgbClr val="2F597B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Kids Country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5E4F3183-F41F-CC2D-1717-AC930A7FC4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11C1062-78E2-EF24-D414-BEA0D4CE15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1329ACD-4425-924A-C6ED-E248008297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471A0D9-B822-9DF0-0A01-A88126A147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455060"/>
            <a:ext cx="332343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Kids Country Wadsworth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876 West St, Wadsworth, OH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19E27FB-1EBC-00F0-AD26-28350FEA21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lvl="0">
              <a:defRPr/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lvl="0">
              <a:defRPr/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lvl="0"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5B5C1EB-60C7-279A-8B1B-C13B4FAE08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22C85B64-8937-FF29-002C-0BC54DAE56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69F6B-128B-A9D9-9547-EC9E1D285E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8E8F40A-54C0-46BD-B061-D4D0080A21B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61" y="7813160"/>
            <a:ext cx="1574939" cy="157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14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Hero Junior</vt:lpstr>
      <vt:lpstr>Hero Junior 2</vt:lpstr>
      <vt:lpstr>Hero Junior Super</vt:lpstr>
      <vt:lpstr>Hero Junior Bold</vt:lpstr>
      <vt:lpstr>Hero Junior 3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2026-08-03T21:05:27Z</dcterms:modified>
  <dc:identifier>DAHQzalA7Ro</dc:identifier>
</cp:coreProperties>
</file>