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A5886FE-1007-4EEB-873D-69E27C72BE16}">
          <p14:sldIdLst>
            <p14:sldId id="256"/>
          </p14:sldIdLst>
        </p14:section>
        <p14:section name="Tutorial + Example Flyer" id="{F8AF9E9F-86A1-4FA6-8830-E948827E352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F597B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2F597B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931384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5079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F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236776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7"/>
                </a:lnTo>
                <a:lnTo>
                  <a:pt x="0" y="16109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34959-C7A6-E1B8-0AE0-087C62476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BB541C9-18C8-DC49-4644-25320AA4CD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D33B888-1233-B6CE-06A4-81E810D80B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53389"/>
            <a:ext cx="4101577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2F597B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Kids Country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9CD00FD-CF62-6B15-1502-302264D7C9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931384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1A76650-AD85-3667-2568-2704E605F0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913A70C-E3C9-7267-1EB6-7525E979CC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32366" b="-71110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0054DB4-CF6C-008C-96CF-BAB7CE66D5E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498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1488"/>
              </a:lnSpc>
              <a:defRPr/>
            </a:pPr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lvl="0">
              <a:lnSpc>
                <a:spcPts val="1488"/>
              </a:lnSpc>
              <a:defRPr/>
            </a:pPr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lvl="0">
              <a:lnSpc>
                <a:spcPts val="1488"/>
              </a:lnSpc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lvl="0">
              <a:lnSpc>
                <a:spcPts val="1488"/>
              </a:lnSpc>
              <a:defRPr/>
            </a:pPr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lvl="0">
              <a:lnSpc>
                <a:spcPts val="1488"/>
              </a:lnSpc>
              <a:defRPr/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62D2C76F-E45B-B14A-88C6-86C8AC51EA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F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EEB1C15-6640-F32B-0627-7A6F448768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542CEAD-DBF0-B768-C799-41B15FDDDA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3073BE9-7E75-FFBB-2282-048CB3DD62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7138951"/>
            <a:ext cx="3471347" cy="652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Kids Country Wadsworth</a:t>
            </a:r>
          </a:p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876 West St, Wadsworth, OH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C9DC0F5F-EFEE-8EAF-4EE5-AEB54CEBD3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6639" y="236776"/>
            <a:ext cx="1705071" cy="1610916"/>
          </a:xfrm>
          <a:custGeom>
            <a:avLst/>
            <a:gdLst/>
            <a:ahLst/>
            <a:cxnLst/>
            <a:rect l="l" t="t" r="r" b="b"/>
            <a:pathLst>
              <a:path w="1705071" h="1610916">
                <a:moveTo>
                  <a:pt x="0" y="0"/>
                </a:moveTo>
                <a:lnTo>
                  <a:pt x="1705071" y="0"/>
                </a:lnTo>
                <a:lnTo>
                  <a:pt x="1705071" y="1610917"/>
                </a:lnTo>
                <a:lnTo>
                  <a:pt x="0" y="16109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58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75F743-ADC7-AA05-085F-B2DE269704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57F18BA-C6EB-40E4-69FD-D1B42441D37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06" y="8357435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663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 2</vt:lpstr>
      <vt:lpstr>Hero Junior</vt:lpstr>
      <vt:lpstr>Hero Junior Super</vt:lpstr>
      <vt:lpstr>Hero Junior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3</cp:revision>
  <dcterms:created xsi:type="dcterms:W3CDTF">2006-08-16T00:00:00Z</dcterms:created>
  <dcterms:modified xsi:type="dcterms:W3CDTF">2026-08-03T20:44:36Z</dcterms:modified>
  <dc:identifier>DAHQzalA7Ro</dc:identifier>
</cp:coreProperties>
</file>