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9000287-3EA8-42B0-BD84-2441425F1210}">
          <p14:sldIdLst>
            <p14:sldId id="256"/>
          </p14:sldIdLst>
        </p14:section>
        <p14:section name="Tutorial + Example Flyer" id="{2F7CCD27-632A-4A85-9301-EBC9E7261142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2F597B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9"/>
              </a:lnSpc>
            </a:pPr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3" name="Freeform 13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1" name="Freeform 21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C9551-F6AA-BA58-2935-F304A4591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9A10CE2-E2E2-062B-1241-0F4B54AEC7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r="-884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90A1B48-40F2-8F11-1A84-90AA8A11E3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163E3C-47AE-37D1-73D9-89197F3A2F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2F597B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48D4E88-29E1-5B72-81BF-1A10413C461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94A47251-F96F-6A02-96F4-87F56E55578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41143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Kids Country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8793EB6-CDBC-0BAF-937F-2A79EC05AE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92ECD00-105F-C74A-4D3F-B36928B952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2EC27971-6387-13E0-89F4-9C6B3668D9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DE04502-4E0F-8AF6-6920-BDC006A51B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D84F0FE-12F3-1EEE-5CAA-3329F54A160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AB86854-269D-34B5-CAFB-A2E34F87392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575903"/>
            <a:ext cx="2100719" cy="1431637"/>
            <a:chOff x="0" y="0"/>
            <a:chExt cx="2800959" cy="1908849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10DCAEC-4B44-2A4D-0351-C72DE915E5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1AB991E9-26B4-40FE-7DAD-11A942E7364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77A07D80-AEB1-E71D-5A7C-6A7E8369D2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82B480C-83CA-96AE-5354-F4B07E24406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04859" y="5590445"/>
            <a:ext cx="1850008" cy="1402551"/>
            <a:chOff x="297386" y="0"/>
            <a:chExt cx="2466678" cy="187006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F41DCE0-8621-3ED1-6CFE-FF36F83133F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56BE01A-0EDD-30A2-901A-F3F50B24571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7386" y="1131404"/>
              <a:ext cx="246667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19" name="AutoShape 19">
            <a:extLst>
              <a:ext uri="{FF2B5EF4-FFF2-40B4-BE49-F238E27FC236}">
                <a16:creationId xmlns:a16="http://schemas.microsoft.com/office/drawing/2014/main" id="{FEC2717F-E1DE-4181-928D-ED1FDAC88F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5B22D36B-4E85-59FE-4839-E157DBDEB81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006" y="5590445"/>
            <a:ext cx="2069550" cy="1956549"/>
            <a:chOff x="0" y="0"/>
            <a:chExt cx="2759400" cy="2608732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BD1AEE5-7D25-7EC9-8C8E-7B7A1B8D38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C2BF582B-957E-4CE5-59CE-86C6BCD8149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Kids Country Wadsworth</a:t>
              </a:r>
            </a:p>
            <a:p>
              <a:pPr algn="ctr"/>
              <a:r>
                <a:rPr lang="en-US" dirty="0">
                  <a:solidFill>
                    <a:srgbClr val="36A9E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876 West St, Wadsworth, OH</a:t>
              </a: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672B2006-E887-0E45-AB23-DB2651EA09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962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lvl="0">
              <a:defRPr/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lvl="0">
              <a:defRPr/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5C7FB624-1B8D-83E0-AF5B-D53B8604DD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23A96BEB-5087-5BC3-BE08-A1B3B2130F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E4F35D-4458-6408-487E-647DCFA6CD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C7A46EB-84AA-2FCC-DABA-2F255271F7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7966318"/>
            <a:ext cx="1529036" cy="152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1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364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Hero Junior</vt:lpstr>
      <vt:lpstr>Hero Junior 2</vt:lpstr>
      <vt:lpstr>Hero Junior Super</vt:lpstr>
      <vt:lpstr>Hero Junior Bold</vt:lpstr>
      <vt:lpstr>Hero Junior 3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2</cp:revision>
  <dcterms:created xsi:type="dcterms:W3CDTF">2006-08-16T00:00:00Z</dcterms:created>
  <dcterms:modified xsi:type="dcterms:W3CDTF">2026-08-03T20:38:53Z</dcterms:modified>
  <dc:identifier>DAHQzalA7Ro</dc:identifier>
</cp:coreProperties>
</file>