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D36E2E5D-5DC5-47F9-AC33-A0D38F5181B1}">
          <p14:sldIdLst>
            <p14:sldId id="256"/>
          </p14:sldIdLst>
        </p14:section>
        <p14:section name="Tutorial + Example Flyer" id="{8211C00D-B32C-4EC6-968A-3EA1D04BA7E6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81165" y="-21014"/>
            <a:ext cx="2503055" cy="2041714"/>
          </a:xfrm>
          <a:custGeom>
            <a:avLst/>
            <a:gdLst/>
            <a:ahLst/>
            <a:cxnLst/>
            <a:rect l="l" t="t" r="r" b="b"/>
            <a:pathLst>
              <a:path w="2503055" h="2041714">
                <a:moveTo>
                  <a:pt x="0" y="0"/>
                </a:moveTo>
                <a:lnTo>
                  <a:pt x="2503055" y="0"/>
                </a:lnTo>
                <a:lnTo>
                  <a:pt x="2503055" y="2041714"/>
                </a:lnTo>
                <a:lnTo>
                  <a:pt x="0" y="2041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73931" r="-394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381444" y="5804004"/>
            <a:ext cx="2100719" cy="1270888"/>
            <a:chOff x="0" y="0"/>
            <a:chExt cx="2800959" cy="1694516"/>
          </a:xfrm>
        </p:grpSpPr>
        <p:sp>
          <p:nvSpPr>
            <p:cNvPr id="9" name="Freeform 9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2608413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734663" y="5818546"/>
            <a:ext cx="2225453" cy="1241802"/>
            <a:chOff x="0" y="0"/>
            <a:chExt cx="2967271" cy="1655736"/>
          </a:xfrm>
        </p:grpSpPr>
        <p:sp>
          <p:nvSpPr>
            <p:cNvPr id="13" name="Freeform 13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5086366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5212616" y="5818546"/>
            <a:ext cx="2069550" cy="1241802"/>
            <a:chOff x="0" y="0"/>
            <a:chExt cx="2759400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108000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6"/>
                </a:lnTo>
                <a:lnTo>
                  <a:pt x="0" y="16109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7F66A18-1C43-296E-BC13-51A78F0FA9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36A9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F597B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F597B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5729AB3C-0B3E-9D09-57E8-C9CAC238482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92AA5396-C61D-9FA2-D89E-34A86328476C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1484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904221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28B2F-29AC-1AC8-871C-717B0C21F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548586-B45F-94CB-A37E-6B0D804816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4" r="-1758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DD17D14-477C-0094-BDFD-491B21F72F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81165" y="-21014"/>
            <a:ext cx="2503055" cy="2041714"/>
          </a:xfrm>
          <a:custGeom>
            <a:avLst/>
            <a:gdLst/>
            <a:ahLst/>
            <a:cxnLst/>
            <a:rect l="l" t="t" r="r" b="b"/>
            <a:pathLst>
              <a:path w="2503055" h="2041714">
                <a:moveTo>
                  <a:pt x="0" y="0"/>
                </a:moveTo>
                <a:lnTo>
                  <a:pt x="2503055" y="0"/>
                </a:lnTo>
                <a:lnTo>
                  <a:pt x="2503055" y="2041714"/>
                </a:lnTo>
                <a:lnTo>
                  <a:pt x="0" y="20417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73931" r="-394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1A7CCEF-C313-156A-9A24-99F9BC4621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42894273-83D4-BD34-FEF2-84E66E8499B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4800" y="5648909"/>
            <a:ext cx="2100719" cy="1431638"/>
            <a:chOff x="0" y="0"/>
            <a:chExt cx="2800959" cy="19088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5FE7E65-854C-48EC-1B57-F23AA81A70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B78EFFBE-8F71-D470-FDA7-686F0E0FE74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11" name="AutoShape 11">
            <a:extLst>
              <a:ext uri="{FF2B5EF4-FFF2-40B4-BE49-F238E27FC236}">
                <a16:creationId xmlns:a16="http://schemas.microsoft.com/office/drawing/2014/main" id="{F701D1EB-485E-B2D0-BF9B-518FB33517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531769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32D68C51-3D43-32A6-B959-71DEDA11A2A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44050" y="5663451"/>
            <a:ext cx="1853392" cy="1402551"/>
            <a:chOff x="248041" y="0"/>
            <a:chExt cx="2471190" cy="18700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DEDCBFE7-C8FE-2CA6-A99E-D370F934A93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CA2373C0-62FA-1BBB-8598-E60D832DB7A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8041" y="1131404"/>
              <a:ext cx="2471190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1DF5075F-F0B2-2FA3-915E-7BC5AED2FE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09722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3DF8DB8B-A800-FC36-0591-B617774574C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245206" y="5663451"/>
            <a:ext cx="2069550" cy="1956549"/>
            <a:chOff x="0" y="0"/>
            <a:chExt cx="2759400" cy="2608732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907F1E89-ADB0-60DA-98CF-007B1046369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1AD38037-D7A8-A433-2196-8F675247112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2759400" cy="1477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Kids Country Wadsworth</a:t>
              </a:r>
            </a:p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876 West St, Wadsworth, OH</a:t>
              </a:r>
            </a:p>
          </p:txBody>
        </p:sp>
      </p:grpSp>
      <p:sp>
        <p:nvSpPr>
          <p:cNvPr id="22" name="Freeform 22">
            <a:extLst>
              <a:ext uri="{FF2B5EF4-FFF2-40B4-BE49-F238E27FC236}">
                <a16:creationId xmlns:a16="http://schemas.microsoft.com/office/drawing/2014/main" id="{AAD0A7B2-1CB9-5F57-59F2-AB1AA193E3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108000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6"/>
                </a:lnTo>
                <a:lnTo>
                  <a:pt x="0" y="16109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4458794-57DA-160F-611C-10C7EDA9E6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7" y="1295400"/>
            <a:ext cx="3745378" cy="221888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36A9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82917025-4F39-9A21-7A26-2B1AF64393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653575"/>
            <a:ext cx="3471349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Kids Country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77A2A4BD-1A28-B084-1649-7C45945F8E3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36486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Kids Country a place where children thrive.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 2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6F3C47-B827-1F7C-D1AB-AD90E361CB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8007663"/>
            <a:ext cx="1515158" cy="151515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9968C2-6CA9-830E-71B1-5E8EA71BF15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1201657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Hero Junior</vt:lpstr>
      <vt:lpstr>Hero Junior 2</vt:lpstr>
      <vt:lpstr>Hero Junior Bold</vt:lpstr>
      <vt:lpstr>Hero Junior Super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Country by BP</dc:title>
  <cp:lastModifiedBy>Lisa Tomlinson</cp:lastModifiedBy>
  <cp:revision>3</cp:revision>
  <dcterms:created xsi:type="dcterms:W3CDTF">2006-08-16T00:00:00Z</dcterms:created>
  <dcterms:modified xsi:type="dcterms:W3CDTF">2026-08-03T19:24:16Z</dcterms:modified>
  <dc:identifier>DAHQzalA7Ro</dc:identifier>
</cp:coreProperties>
</file>