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3B1B1D0-3A00-4958-8B19-5AA2B23C60AD}">
          <p14:sldIdLst>
            <p14:sldId id="256"/>
          </p14:sldIdLst>
        </p14:section>
        <p14:section name="Tutorial + Example Flyer" id="{29E36473-46DC-4301-AF99-96BFF11B073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2718"/>
            <a:ext cx="2783808" cy="1645861"/>
          </a:xfrm>
          <a:custGeom>
            <a:avLst/>
            <a:gdLst/>
            <a:ahLst/>
            <a:cxnLst/>
            <a:rect l="l" t="t" r="r" b="b"/>
            <a:pathLst>
              <a:path w="2783808" h="1645861">
                <a:moveTo>
                  <a:pt x="0" y="0"/>
                </a:moveTo>
                <a:lnTo>
                  <a:pt x="2783808" y="0"/>
                </a:lnTo>
                <a:lnTo>
                  <a:pt x="2783808" y="1645861"/>
                </a:lnTo>
                <a:lnTo>
                  <a:pt x="0" y="16458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385" t="-40819" b="-3912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BCE22-EC73-2B00-92DD-8272D005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F4382DF-E0E2-4003-B02A-65DE4F1656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292353"/>
            <a:ext cx="347134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Kids Country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9353263-1E62-8A54-E8C6-853D44FF232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90192AC-6FD9-AD5C-C0F5-561239E04F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1436" r="-185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3DC57939-D3CF-A8D1-CFAD-56DAFEF33E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466FB62-C5FC-A6CF-8089-176A10E03AA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029200"/>
            <a:ext cx="2100719" cy="1431638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B4D7A06-C1D1-554D-06DE-FA67F70A81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D6FFA2C-3FD5-01C7-DD15-81D02D9FBBC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DCCD2E0D-ED62-B27C-86BA-56CEE4B0C7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B723E28-95A6-F6BB-E8D5-AA230F9C3F0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70787" y="5043742"/>
            <a:ext cx="1847518" cy="1402551"/>
            <a:chOff x="251957" y="0"/>
            <a:chExt cx="2463358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5E7A3D7-F4F9-61C8-99D4-E6873B3573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0938ADCF-9C9D-B6BC-EFFA-389DEF29601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1957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1358D6F0-F422-ED5E-3BE6-321E2789B2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2E82C40-60A7-EEB3-9D81-A424D6AC1E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51682" y="5043742"/>
            <a:ext cx="2591674" cy="1956549"/>
            <a:chOff x="-144120" y="0"/>
            <a:chExt cx="3455565" cy="260873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89A9C09-D9B6-DE98-FA54-E08B573344E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90995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821C3F4-4F6E-4E8A-8A74-054712E237E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44120" y="1131404"/>
              <a:ext cx="3455565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Kids Country Wadsworth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876 West St, Wadsworth, OH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E7456855-E295-4108-1698-396904D52F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6526ED72-D9B0-92F1-2303-7D6712A996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69875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2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984883CA-D34B-7D6E-4027-693FE9DE4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2718"/>
            <a:ext cx="2783808" cy="1645861"/>
          </a:xfrm>
          <a:custGeom>
            <a:avLst/>
            <a:gdLst/>
            <a:ahLst/>
            <a:cxnLst/>
            <a:rect l="l" t="t" r="r" b="b"/>
            <a:pathLst>
              <a:path w="2783808" h="1645861">
                <a:moveTo>
                  <a:pt x="0" y="0"/>
                </a:moveTo>
                <a:lnTo>
                  <a:pt x="2783808" y="0"/>
                </a:lnTo>
                <a:lnTo>
                  <a:pt x="2783808" y="1645861"/>
                </a:lnTo>
                <a:lnTo>
                  <a:pt x="0" y="16458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385" t="-40819" b="-39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C5805B-50EB-32B2-EB15-D39D019A187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D7943D9-6F37-9662-7C4E-73CA4A84F0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340" y="7875290"/>
            <a:ext cx="1549043" cy="15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1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2</vt:lpstr>
      <vt:lpstr>Hero Junior</vt:lpstr>
      <vt:lpstr>Hero Junior Super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2026-08-03T19:10:07Z</dcterms:modified>
  <dc:identifier>DAHQzalA7Ro</dc:identifier>
</cp:coreProperties>
</file>