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687104FF-DEFC-4017-8116-9F7780FFFAA7}">
          <p14:sldIdLst>
            <p14:sldId id="256"/>
          </p14:sldIdLst>
        </p14:section>
        <p14:section name="Tutorial + Example Flyer" id="{75BD6BA7-B09E-4148-838B-A65A9AB8D525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9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718B017A-3639-AF84-D48B-0686E8B7BB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36A9E0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559A5417-6D3B-6903-DFEF-7805FA3221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24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796EB4D-9542-85F4-3E86-7410014620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88260" y="7026752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97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534E1-ABD4-1BBB-DF95-944C01450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16283C3A-6F45-C593-6D89-2ABA36C583B0}"/>
              </a:ext>
            </a:extLst>
          </p:cNvPr>
          <p:cNvSpPr txBox="1"/>
          <p:nvPr/>
        </p:nvSpPr>
        <p:spPr>
          <a:xfrm>
            <a:off x="381444" y="442447"/>
            <a:ext cx="396195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Kids Country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FED326A-ABA1-3D4F-A767-93FD5B00F2F4}"/>
              </a:ext>
            </a:extLst>
          </p:cNvPr>
          <p:cNvSpPr txBox="1"/>
          <p:nvPr/>
        </p:nvSpPr>
        <p:spPr>
          <a:xfrm>
            <a:off x="381444" y="270013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4F4C134-90C9-D729-E095-071D017E80E6}"/>
              </a:ext>
            </a:extLst>
          </p:cNvPr>
          <p:cNvSpPr txBox="1"/>
          <p:nvPr/>
        </p:nvSpPr>
        <p:spPr>
          <a:xfrm>
            <a:off x="381444" y="317428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5144C3A-2270-C5AA-982F-24AAD51DDB94}"/>
              </a:ext>
            </a:extLst>
          </p:cNvPr>
          <p:cNvSpPr txBox="1"/>
          <p:nvPr/>
        </p:nvSpPr>
        <p:spPr>
          <a:xfrm>
            <a:off x="381443" y="3648441"/>
            <a:ext cx="3364533" cy="652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Kids Country Wadsworth</a:t>
            </a:r>
          </a:p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876 West St, Wadsworth, OH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37CE11CA-0C28-A399-58BA-310C11C0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36A9E0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2E21C691-5F69-FCEB-A1B9-3377FCE177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42CA95-53D5-A3E6-28A6-D0EC9C9D56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66CEC63-4918-6D81-8B4E-E53C2F58D2D1}"/>
              </a:ext>
            </a:extLst>
          </p:cNvPr>
          <p:cNvSpPr txBox="1"/>
          <p:nvPr/>
        </p:nvSpPr>
        <p:spPr>
          <a:xfrm>
            <a:off x="5734087" y="3309887"/>
            <a:ext cx="172624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146151BD-E011-826E-C82B-A52DE4D26F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434BB5BC-14FC-4806-8136-A04AA4B494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CC649A9-B1DA-65E8-EA69-5E3E9E0FF7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8A36870-7D04-1F5E-C06B-7482CDB2FFFE}"/>
              </a:ext>
            </a:extLst>
          </p:cNvPr>
          <p:cNvSpPr txBox="1"/>
          <p:nvPr/>
        </p:nvSpPr>
        <p:spPr>
          <a:xfrm>
            <a:off x="488260" y="6858000"/>
            <a:ext cx="3397940" cy="2498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488"/>
              </a:lnSpc>
              <a:defRPr/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lvl="0">
              <a:lnSpc>
                <a:spcPts val="1488"/>
              </a:lnSpc>
              <a:defRPr/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lvl="0">
              <a:lnSpc>
                <a:spcPts val="1488"/>
              </a:lnSpc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lvl="0">
              <a:lnSpc>
                <a:spcPts val="1488"/>
              </a:lnSpc>
              <a:defRPr/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lvl="0">
              <a:lnSpc>
                <a:spcPts val="1488"/>
              </a:lnSpc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B613CE-5591-6488-DA78-AB16B1C13771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39159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</vt:lpstr>
      <vt:lpstr>Hero Junior 2</vt:lpstr>
      <vt:lpstr>Hero Junior Super</vt:lpstr>
      <vt:lpstr>Hero Junior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2026-08-03T21:38:01Z</dcterms:modified>
  <dc:identifier>DAHQzalA7Ro</dc:identifier>
</cp:coreProperties>
</file>