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3B525F9-E2A7-42D0-897E-C1070F19529D}">
          <p14:sldIdLst>
            <p14:sldId id="256"/>
          </p14:sldIdLst>
        </p14:section>
        <p14:section name="Tutorial + Example Flyer" id="{3A78D9CE-8DF6-486B-96F2-DBE1D87A7DD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2D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5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2718"/>
            <a:ext cx="2978066" cy="1760712"/>
          </a:xfrm>
          <a:custGeom>
            <a:avLst/>
            <a:gdLst/>
            <a:ahLst/>
            <a:cxnLst/>
            <a:rect l="l" t="t" r="r" b="b"/>
            <a:pathLst>
              <a:path w="2978066" h="1760712">
                <a:moveTo>
                  <a:pt x="0" y="0"/>
                </a:moveTo>
                <a:lnTo>
                  <a:pt x="2978066" y="0"/>
                </a:lnTo>
                <a:lnTo>
                  <a:pt x="2978066" y="1760712"/>
                </a:lnTo>
                <a:lnTo>
                  <a:pt x="0" y="17607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385" t="-40819" b="-39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2D597B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2D597B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2F597B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2F597B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5729AB3C-0B3E-9D09-57E8-C9CAC238482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92AA5396-C61D-9FA2-D89E-34A86328476C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8D71F-B415-0DCB-1A8D-B962D8055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2710BDE-3853-A98F-B966-E8F0F90AFE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3FFD953-D0F6-AED9-2522-B880F5AA84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D59EE7E-A70A-44C4-FF1A-50807CE707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8B895BAD-1610-8ECB-D118-A658246976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2D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0DFD4E5-3E81-088C-4C49-856C025C512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BA857EE-E0A8-2F71-9A94-6295561D95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7598" r="-336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CE915DA8-94CD-DBB4-F82B-92CB1582BE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2718"/>
            <a:ext cx="2978066" cy="1760712"/>
          </a:xfrm>
          <a:custGeom>
            <a:avLst/>
            <a:gdLst/>
            <a:ahLst/>
            <a:cxnLst/>
            <a:rect l="l" t="t" r="r" b="b"/>
            <a:pathLst>
              <a:path w="2978066" h="1760712">
                <a:moveTo>
                  <a:pt x="0" y="0"/>
                </a:moveTo>
                <a:lnTo>
                  <a:pt x="2978066" y="0"/>
                </a:lnTo>
                <a:lnTo>
                  <a:pt x="2978066" y="1760712"/>
                </a:lnTo>
                <a:lnTo>
                  <a:pt x="0" y="17607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385" t="-40819" b="-391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4522789-50AF-8BCD-A542-077CBCF7AD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2520889"/>
            <a:ext cx="350475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500" dirty="0">
                <a:solidFill>
                  <a:srgbClr val="2D597B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Kids Country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7B0418D-EABD-7A41-8E51-38A2E880F6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86000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BA760DEC-5216-47A0-30E3-20438C9896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8930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CDAAB1C-B449-55D6-1B3E-9619904B223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3711860"/>
            <a:ext cx="3323437" cy="6520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Kids Country Wadsworth</a:t>
            </a:r>
          </a:p>
          <a:p>
            <a:pPr marL="0" marR="0" lvl="0" indent="0" algn="l" defTabSz="914400" rtl="0" eaLnBrk="1" fontAlgn="auto" latinLnBrk="0" hangingPunct="1">
              <a:lnSpc>
                <a:spcPts val="2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876 West St, Wadsworth, OH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2A37621F-B8E5-3AFA-4052-E7200960D2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498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Kids Country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F597B"/>
              </a:solidFill>
              <a:effectLst/>
              <a:uLnTx/>
              <a:uFillTx/>
              <a:latin typeface="Hero Junior 2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F597B"/>
              </a:solidFill>
              <a:effectLst/>
              <a:uLnTx/>
              <a:uFillTx/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marL="0" marR="0" lvl="0" indent="0" algn="l" defTabSz="914400" rtl="0" eaLnBrk="1" fontAlgn="auto" latinLnBrk="0" hangingPunct="1">
              <a:lnSpc>
                <a:spcPts val="148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F597B"/>
                </a:solidFill>
                <a:effectLst/>
                <a:uLnTx/>
                <a:uFillTx/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9E4B80-A7BB-F137-7CE5-DE64428887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BEEABBE-0413-ED39-537D-5D918D4005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32" y="7586005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54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2</vt:lpstr>
      <vt:lpstr>Hero Junior</vt:lpstr>
      <vt:lpstr>Hero Junior Super</vt:lpstr>
      <vt:lpstr>Hero Junior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Country by BP</dc:title>
  <cp:lastModifiedBy>Lisa Tomlinson</cp:lastModifiedBy>
  <cp:revision>3</cp:revision>
  <dcterms:created xsi:type="dcterms:W3CDTF">2006-08-16T00:00:00Z</dcterms:created>
  <dcterms:modified xsi:type="dcterms:W3CDTF">2026-08-03T18:38:28Z</dcterms:modified>
  <dc:identifier>DAHQzalA7Ro</dc:identifier>
</cp:coreProperties>
</file>