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0616DB-AF1D-4A2F-A3CC-C258FFCD66DB}" v="1" dt="2025-12-12T00:02:24.89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modSld">
      <pc:chgData name="Michelle Cortez" userId="c3e0c422-0b42-40a3-a437-72f117c8f539" providerId="ADAL" clId="{9931B0D5-8BB2-4917-ACC6-09EB49C58EC1}" dt="2025-12-12T00:02:51.230" v="19" actId="1076"/>
      <pc:docMkLst>
        <pc:docMk/>
      </pc:docMkLst>
      <pc:sldChg chg="addSp modSp mod">
        <pc:chgData name="Michelle Cortez" userId="c3e0c422-0b42-40a3-a437-72f117c8f539" providerId="ADAL" clId="{9931B0D5-8BB2-4917-ACC6-09EB49C58EC1}" dt="2025-12-12T00:02:51.230" v="19" actId="1076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2T00:02:51.230" v="19" actId="1076"/>
          <ac:spMkLst>
            <pc:docMk/>
            <pc:sldMk cId="0" sldId="256"/>
            <ac:spMk id="12" creationId="{34DF3071-0BB8-A484-EDDD-A6B833CD6D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448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487461" y="0"/>
              <a:ext cx="3285490" cy="1828800"/>
            </a:xfrm>
            <a:custGeom>
              <a:avLst/>
              <a:gdLst/>
              <a:ahLst/>
              <a:cxnLst/>
              <a:rect l="l" t="t" r="r" b="b"/>
              <a:pathLst>
                <a:path w="3285490" h="1828800">
                  <a:moveTo>
                    <a:pt x="1547144" y="1828168"/>
                  </a:moveTo>
                  <a:lnTo>
                    <a:pt x="1121567" y="1820384"/>
                  </a:lnTo>
                  <a:lnTo>
                    <a:pt x="642794" y="1782955"/>
                  </a:lnTo>
                  <a:lnTo>
                    <a:pt x="299434" y="1695869"/>
                  </a:lnTo>
                  <a:lnTo>
                    <a:pt x="264071" y="1674161"/>
                  </a:lnTo>
                  <a:lnTo>
                    <a:pt x="231502" y="1649525"/>
                  </a:lnTo>
                  <a:lnTo>
                    <a:pt x="201618" y="1622117"/>
                  </a:lnTo>
                  <a:lnTo>
                    <a:pt x="174313" y="1592093"/>
                  </a:lnTo>
                  <a:lnTo>
                    <a:pt x="149478" y="1559609"/>
                  </a:lnTo>
                  <a:lnTo>
                    <a:pt x="127005" y="1524820"/>
                  </a:lnTo>
                  <a:lnTo>
                    <a:pt x="106787" y="1487881"/>
                  </a:lnTo>
                  <a:lnTo>
                    <a:pt x="88715" y="1448949"/>
                  </a:lnTo>
                  <a:lnTo>
                    <a:pt x="72682" y="1408179"/>
                  </a:lnTo>
                  <a:lnTo>
                    <a:pt x="58579" y="1365726"/>
                  </a:lnTo>
                  <a:lnTo>
                    <a:pt x="46299" y="1321746"/>
                  </a:lnTo>
                  <a:lnTo>
                    <a:pt x="35734" y="1276395"/>
                  </a:lnTo>
                  <a:lnTo>
                    <a:pt x="26776" y="1229829"/>
                  </a:lnTo>
                  <a:lnTo>
                    <a:pt x="19317" y="1182202"/>
                  </a:lnTo>
                  <a:lnTo>
                    <a:pt x="13249" y="1133671"/>
                  </a:lnTo>
                  <a:lnTo>
                    <a:pt x="8464" y="1084392"/>
                  </a:lnTo>
                  <a:lnTo>
                    <a:pt x="4855" y="1034519"/>
                  </a:lnTo>
                  <a:lnTo>
                    <a:pt x="2313" y="984208"/>
                  </a:lnTo>
                  <a:lnTo>
                    <a:pt x="730" y="933616"/>
                  </a:lnTo>
                  <a:lnTo>
                    <a:pt x="0" y="882897"/>
                  </a:lnTo>
                  <a:lnTo>
                    <a:pt x="12" y="832207"/>
                  </a:lnTo>
                  <a:lnTo>
                    <a:pt x="661" y="781702"/>
                  </a:lnTo>
                  <a:lnTo>
                    <a:pt x="1838" y="731538"/>
                  </a:lnTo>
                  <a:lnTo>
                    <a:pt x="3434" y="681869"/>
                  </a:lnTo>
                  <a:lnTo>
                    <a:pt x="5343" y="632853"/>
                  </a:lnTo>
                  <a:lnTo>
                    <a:pt x="7455" y="584643"/>
                  </a:lnTo>
                  <a:lnTo>
                    <a:pt x="11624" y="495037"/>
                  </a:lnTo>
                  <a:lnTo>
                    <a:pt x="13362" y="450172"/>
                  </a:lnTo>
                  <a:lnTo>
                    <a:pt x="14976" y="403075"/>
                  </a:lnTo>
                  <a:lnTo>
                    <a:pt x="18223" y="303283"/>
                  </a:lnTo>
                  <a:lnTo>
                    <a:pt x="20051" y="251136"/>
                  </a:lnTo>
                  <a:lnTo>
                    <a:pt x="22144" y="197853"/>
                  </a:lnTo>
                  <a:lnTo>
                    <a:pt x="24601" y="143708"/>
                  </a:lnTo>
                  <a:lnTo>
                    <a:pt x="27518" y="88976"/>
                  </a:lnTo>
                  <a:lnTo>
                    <a:pt x="30993" y="33929"/>
                  </a:lnTo>
                  <a:lnTo>
                    <a:pt x="33538" y="0"/>
                  </a:lnTo>
                  <a:lnTo>
                    <a:pt x="3284939" y="0"/>
                  </a:lnTo>
                  <a:lnTo>
                    <a:pt x="3284939" y="1737318"/>
                  </a:lnTo>
                  <a:lnTo>
                    <a:pt x="3275082" y="1742837"/>
                  </a:lnTo>
                  <a:lnTo>
                    <a:pt x="3231164" y="1763825"/>
                  </a:lnTo>
                  <a:lnTo>
                    <a:pt x="3185290" y="1782271"/>
                  </a:lnTo>
                  <a:lnTo>
                    <a:pt x="3137603" y="1798061"/>
                  </a:lnTo>
                  <a:lnTo>
                    <a:pt x="3088247" y="1811079"/>
                  </a:lnTo>
                  <a:lnTo>
                    <a:pt x="3037366" y="1821209"/>
                  </a:lnTo>
                  <a:lnTo>
                    <a:pt x="3016201" y="1824095"/>
                  </a:lnTo>
                  <a:lnTo>
                    <a:pt x="1863180" y="1824095"/>
                  </a:lnTo>
                  <a:lnTo>
                    <a:pt x="1547144" y="1828168"/>
                  </a:lnTo>
                  <a:close/>
                </a:path>
                <a:path w="3285490" h="1828800">
                  <a:moveTo>
                    <a:pt x="2985103" y="1828336"/>
                  </a:moveTo>
                  <a:lnTo>
                    <a:pt x="1863180" y="1824095"/>
                  </a:lnTo>
                  <a:lnTo>
                    <a:pt x="3016201" y="1824095"/>
                  </a:lnTo>
                  <a:lnTo>
                    <a:pt x="2985103" y="182833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63720" y="244628"/>
              <a:ext cx="2066924" cy="1476374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34DF3071-0BB8-A484-EDDD-A6B833CD6D6F}"/>
              </a:ext>
            </a:extLst>
          </p:cNvPr>
          <p:cNvSpPr txBox="1"/>
          <p:nvPr/>
        </p:nvSpPr>
        <p:spPr>
          <a:xfrm>
            <a:off x="228600" y="914400"/>
            <a:ext cx="2465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2025-12-12T00:02:15Z</dcterms:created>
  <dcterms:modified xsi:type="dcterms:W3CDTF">2025-12-12T00:02:58Z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