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7C11F-550F-41D5-829F-16335927B4F3}" v="4" dt="2025-12-12T00:01:23.51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ortez" userId="c3e0c422-0b42-40a3-a437-72f117c8f539" providerId="ADAL" clId="{9931B0D5-8BB2-4917-ACC6-09EB49C58EC1}"/>
    <pc:docChg chg="custSel modSld">
      <pc:chgData name="Michelle Cortez" userId="c3e0c422-0b42-40a3-a437-72f117c8f539" providerId="ADAL" clId="{9931B0D5-8BB2-4917-ACC6-09EB49C58EC1}" dt="2025-12-12T00:01:36.799" v="104" actId="20577"/>
      <pc:docMkLst>
        <pc:docMk/>
      </pc:docMkLst>
      <pc:sldChg chg="addSp modSp mod">
        <pc:chgData name="Michelle Cortez" userId="c3e0c422-0b42-40a3-a437-72f117c8f539" providerId="ADAL" clId="{9931B0D5-8BB2-4917-ACC6-09EB49C58EC1}" dt="2025-12-12T00:01:36.799" v="104" actId="20577"/>
        <pc:sldMkLst>
          <pc:docMk/>
          <pc:sldMk cId="0" sldId="256"/>
        </pc:sldMkLst>
        <pc:spChg chg="add mod">
          <ac:chgData name="Michelle Cortez" userId="c3e0c422-0b42-40a3-a437-72f117c8f539" providerId="ADAL" clId="{9931B0D5-8BB2-4917-ACC6-09EB49C58EC1}" dt="2025-12-12T00:00:22.798" v="19" actId="1076"/>
          <ac:spMkLst>
            <pc:docMk/>
            <pc:sldMk cId="0" sldId="256"/>
            <ac:spMk id="5" creationId="{05B5CCA2-E3A6-E96A-5B2A-2F6C023BF568}"/>
          </ac:spMkLst>
        </pc:spChg>
        <pc:spChg chg="add mod">
          <ac:chgData name="Michelle Cortez" userId="c3e0c422-0b42-40a3-a437-72f117c8f539" providerId="ADAL" clId="{9931B0D5-8BB2-4917-ACC6-09EB49C58EC1}" dt="2025-12-12T00:00:54.125" v="50" actId="20577"/>
          <ac:spMkLst>
            <pc:docMk/>
            <pc:sldMk cId="0" sldId="256"/>
            <ac:spMk id="6" creationId="{9357CE92-42C0-3928-E274-16028C8B6A5B}"/>
          </ac:spMkLst>
        </pc:spChg>
        <pc:spChg chg="add mod">
          <ac:chgData name="Michelle Cortez" userId="c3e0c422-0b42-40a3-a437-72f117c8f539" providerId="ADAL" clId="{9931B0D5-8BB2-4917-ACC6-09EB49C58EC1}" dt="2025-12-12T00:01:21.370" v="76" actId="20577"/>
          <ac:spMkLst>
            <pc:docMk/>
            <pc:sldMk cId="0" sldId="256"/>
            <ac:spMk id="7" creationId="{F2D9C3D5-83F5-21D6-12D8-57534FB041D5}"/>
          </ac:spMkLst>
        </pc:spChg>
        <pc:spChg chg="add mod">
          <ac:chgData name="Michelle Cortez" userId="c3e0c422-0b42-40a3-a437-72f117c8f539" providerId="ADAL" clId="{9931B0D5-8BB2-4917-ACC6-09EB49C58EC1}" dt="2025-12-12T00:01:36.799" v="104" actId="20577"/>
          <ac:spMkLst>
            <pc:docMk/>
            <pc:sldMk cId="0" sldId="256"/>
            <ac:spMk id="8" creationId="{419CCA5D-79A7-124C-76B1-1B0DA317321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772400" cy="400081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63720" y="244628"/>
              <a:ext cx="2066924" cy="1476374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05B5CCA2-E3A6-E96A-5B2A-2F6C023BF568}"/>
              </a:ext>
            </a:extLst>
          </p:cNvPr>
          <p:cNvSpPr txBox="1"/>
          <p:nvPr/>
        </p:nvSpPr>
        <p:spPr>
          <a:xfrm>
            <a:off x="441756" y="690427"/>
            <a:ext cx="22156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+mj-lt"/>
              </a:rPr>
              <a:t>Event 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57CE92-42C0-3928-E274-16028C8B6A5B}"/>
              </a:ext>
            </a:extLst>
          </p:cNvPr>
          <p:cNvSpPr txBox="1"/>
          <p:nvPr/>
        </p:nvSpPr>
        <p:spPr>
          <a:xfrm>
            <a:off x="949908" y="1490169"/>
            <a:ext cx="3602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Weekday, Month Day, Year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D9C3D5-83F5-21D6-12D8-57534FB041D5}"/>
              </a:ext>
            </a:extLst>
          </p:cNvPr>
          <p:cNvSpPr txBox="1"/>
          <p:nvPr/>
        </p:nvSpPr>
        <p:spPr>
          <a:xfrm>
            <a:off x="949908" y="2068861"/>
            <a:ext cx="3672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0:00 AM/PM – 0:00 AM/PM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9CCA5D-79A7-124C-76B1-1B0DA317321E}"/>
              </a:ext>
            </a:extLst>
          </p:cNvPr>
          <p:cNvSpPr txBox="1"/>
          <p:nvPr/>
        </p:nvSpPr>
        <p:spPr>
          <a:xfrm>
            <a:off x="949908" y="2647553"/>
            <a:ext cx="21002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Center Name</a:t>
            </a:r>
          </a:p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Center Address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Michelle Cortez</cp:lastModifiedBy>
  <cp:revision>1</cp:revision>
  <dcterms:created xsi:type="dcterms:W3CDTF">2025-12-11T23:59:10Z</dcterms:created>
  <dcterms:modified xsi:type="dcterms:W3CDTF">2025-12-12T00:01:47Z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2025-12-11T00:00:00Z</vt:filetime>
  </property>
  <property fmtid="{D5CDD505-2E9C-101B-9397-08002B2CF9AE}" pid="5" name="Producer">
    <vt:lpwstr>Canva</vt:lpwstr>
  </property>
</Properties>
</file>