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457A9F-587A-4BD2-A4B0-26754E747CE3}" v="4" dt="2025-12-11T23:55:51.07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undo custSel modSld">
      <pc:chgData name="Michelle Cortez" userId="c3e0c422-0b42-40a3-a437-72f117c8f539" providerId="ADAL" clId="{9931B0D5-8BB2-4917-ACC6-09EB49C58EC1}" dt="2025-12-11T23:56:03.297" v="108" actId="20577"/>
      <pc:docMkLst>
        <pc:docMk/>
      </pc:docMkLst>
      <pc:sldChg chg="addSp modSp mod">
        <pc:chgData name="Michelle Cortez" userId="c3e0c422-0b42-40a3-a437-72f117c8f539" providerId="ADAL" clId="{9931B0D5-8BB2-4917-ACC6-09EB49C58EC1}" dt="2025-12-11T23:56:03.297" v="108" actId="20577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3:54:51.546" v="19" actId="207"/>
          <ac:spMkLst>
            <pc:docMk/>
            <pc:sldMk cId="0" sldId="256"/>
            <ac:spMk id="5" creationId="{281DC26F-A072-B627-E654-67F0CF322A34}"/>
          </ac:spMkLst>
        </pc:spChg>
        <pc:spChg chg="add mod">
          <ac:chgData name="Michelle Cortez" userId="c3e0c422-0b42-40a3-a437-72f117c8f539" providerId="ADAL" clId="{9931B0D5-8BB2-4917-ACC6-09EB49C58EC1}" dt="2025-12-11T23:55:26.738" v="52" actId="20577"/>
          <ac:spMkLst>
            <pc:docMk/>
            <pc:sldMk cId="0" sldId="256"/>
            <ac:spMk id="6" creationId="{54F29034-8ED3-F143-38A0-B1C050F5ECC1}"/>
          </ac:spMkLst>
        </pc:spChg>
        <pc:spChg chg="add mod">
          <ac:chgData name="Michelle Cortez" userId="c3e0c422-0b42-40a3-a437-72f117c8f539" providerId="ADAL" clId="{9931B0D5-8BB2-4917-ACC6-09EB49C58EC1}" dt="2025-12-11T23:55:48.347" v="80" actId="20577"/>
          <ac:spMkLst>
            <pc:docMk/>
            <pc:sldMk cId="0" sldId="256"/>
            <ac:spMk id="7" creationId="{FF9864DA-0E8C-DE52-5EAF-B996EA440C73}"/>
          </ac:spMkLst>
        </pc:spChg>
        <pc:spChg chg="add mod">
          <ac:chgData name="Michelle Cortez" userId="c3e0c422-0b42-40a3-a437-72f117c8f539" providerId="ADAL" clId="{9931B0D5-8BB2-4917-ACC6-09EB49C58EC1}" dt="2025-12-11T23:56:03.297" v="108" actId="20577"/>
          <ac:spMkLst>
            <pc:docMk/>
            <pc:sldMk cId="0" sldId="256"/>
            <ac:spMk id="8" creationId="{D700D013-4552-A025-CF2A-8A50BC8AACB4}"/>
          </ac:spMkLst>
        </pc:spChg>
        <pc:grpChg chg="mod">
          <ac:chgData name="Michelle Cortez" userId="c3e0c422-0b42-40a3-a437-72f117c8f539" providerId="ADAL" clId="{9931B0D5-8BB2-4917-ACC6-09EB49C58EC1}" dt="2025-12-11T23:55:00.329" v="22" actId="1076"/>
          <ac:grpSpMkLst>
            <pc:docMk/>
            <pc:sldMk cId="0" sldId="256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772400" cy="40008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263720" y="244628"/>
              <a:ext cx="2066924" cy="1476374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281DC26F-A072-B627-E654-67F0CF322A34}"/>
              </a:ext>
            </a:extLst>
          </p:cNvPr>
          <p:cNvSpPr txBox="1"/>
          <p:nvPr/>
        </p:nvSpPr>
        <p:spPr>
          <a:xfrm>
            <a:off x="304800" y="457200"/>
            <a:ext cx="22156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F29034-8ED3-F143-38A0-B1C050F5ECC1}"/>
              </a:ext>
            </a:extLst>
          </p:cNvPr>
          <p:cNvSpPr txBox="1"/>
          <p:nvPr/>
        </p:nvSpPr>
        <p:spPr>
          <a:xfrm>
            <a:off x="924341" y="1490169"/>
            <a:ext cx="36022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Weekday, Month Day, Year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9864DA-0E8C-DE52-5EAF-B996EA440C73}"/>
              </a:ext>
            </a:extLst>
          </p:cNvPr>
          <p:cNvSpPr txBox="1"/>
          <p:nvPr/>
        </p:nvSpPr>
        <p:spPr>
          <a:xfrm>
            <a:off x="960784" y="2070479"/>
            <a:ext cx="36728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0:00 AM/PM – 0:00 AM/PM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00D013-4552-A025-CF2A-8A50BC8AACB4}"/>
              </a:ext>
            </a:extLst>
          </p:cNvPr>
          <p:cNvSpPr txBox="1"/>
          <p:nvPr/>
        </p:nvSpPr>
        <p:spPr>
          <a:xfrm>
            <a:off x="960784" y="2650789"/>
            <a:ext cx="21002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Name</a:t>
            </a:r>
          </a:p>
          <a:p>
            <a:r>
              <a:rPr lang="en-US" sz="2400" dirty="0">
                <a:solidFill>
                  <a:schemeClr val="bg1"/>
                </a:solidFill>
                <a:latin typeface="+mj-lt"/>
              </a:rPr>
              <a:t>Center Address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21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2025-12-11T23:54:07Z</dcterms:created>
  <dcterms:modified xsi:type="dcterms:W3CDTF">2025-12-11T23:56:13Z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