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69752DD0-137E-443E-AAC8-147EE44B7222}">
          <p14:sldIdLst>
            <p14:sldId id="256"/>
          </p14:sldIdLst>
        </p14:section>
        <p14:section name="Tutorial + Example Flyer" id="{307D16DF-3BBC-4DF9-9E64-B945B16C61E5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074C733F-7B5F-4DC0-5EF4-FBF544E9DF78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Graphic 18">
            <a:extLst>
              <a:ext uri="{FF2B5EF4-FFF2-40B4-BE49-F238E27FC236}">
                <a16:creationId xmlns:a16="http://schemas.microsoft.com/office/drawing/2014/main" id="{82E7F6E3-1FD9-F7CA-92EC-0445203B04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12080" y="0"/>
            <a:ext cx="2560320" cy="16002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11813" y="2778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254486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254486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25448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67C5C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91793" y="152400"/>
            <a:ext cx="1514142" cy="1212488"/>
          </a:xfrm>
          <a:custGeom>
            <a:avLst/>
            <a:gdLst/>
            <a:ahLst/>
            <a:cxnLst/>
            <a:rect l="l" t="t" r="r" b="b"/>
            <a:pathLst>
              <a:path w="1663643" h="1332205">
                <a:moveTo>
                  <a:pt x="0" y="0"/>
                </a:moveTo>
                <a:lnTo>
                  <a:pt x="1663644" y="0"/>
                </a:lnTo>
                <a:lnTo>
                  <a:pt x="1663644" y="1332205"/>
                </a:lnTo>
                <a:lnTo>
                  <a:pt x="0" y="13322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5448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5448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8CA8DE5-CAEF-1BB8-39D4-43B7963E2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756CF7A-78BE-780C-0E24-680F12DC91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DD5A8-1F3F-3C35-B17C-72C86A107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E1BDC25-891C-C3D3-0B90-B0514852B5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2F6273A1-A770-468E-A338-E63E6F58FB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3282" t="-5720" r="-18643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Graphic 18">
            <a:extLst>
              <a:ext uri="{FF2B5EF4-FFF2-40B4-BE49-F238E27FC236}">
                <a16:creationId xmlns:a16="http://schemas.microsoft.com/office/drawing/2014/main" id="{7E980E89-4B64-07F3-E438-6F7CA781F3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12080" y="0"/>
            <a:ext cx="2560320" cy="16002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D49A70A-F240-51C8-EBB3-49730FC599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D9FEA9B-AD8B-ADBB-A47E-12F287DE014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86906" y="2991208"/>
            <a:ext cx="16185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Educators!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EF06D43-D1F2-D191-77D9-207F3924BE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188738"/>
            <a:ext cx="3471349" cy="180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srgbClr val="254486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Kid Works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FF66D812-A450-0C36-716B-B6B235AE82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25448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EE039968-6BF0-9689-8911-DA46C523557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0292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13D46273-8020-DF32-D1D8-C0B8A7394D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421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D0084524-5A8E-1F29-2C76-02B85BE248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455060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 Works Fairfield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5950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Boymel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Drive, Fairfield, OH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C097E8E-6C4A-41C6-A49A-F0B39CB8317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44535"/>
            <a:ext cx="4830632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 Works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1D026B26-A364-F758-B39A-36BCCC5030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91793" y="152400"/>
            <a:ext cx="1514142" cy="1212488"/>
          </a:xfrm>
          <a:custGeom>
            <a:avLst/>
            <a:gdLst/>
            <a:ahLst/>
            <a:cxnLst/>
            <a:rect l="l" t="t" r="r" b="b"/>
            <a:pathLst>
              <a:path w="1663643" h="1332205">
                <a:moveTo>
                  <a:pt x="0" y="0"/>
                </a:moveTo>
                <a:lnTo>
                  <a:pt x="1663644" y="0"/>
                </a:lnTo>
                <a:lnTo>
                  <a:pt x="1663644" y="1332205"/>
                </a:lnTo>
                <a:lnTo>
                  <a:pt x="0" y="13322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8D3DB-6950-1E5A-63BA-EEC97EE126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0383D40-25EC-0B1C-EA91-44847FD91F1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7767047"/>
            <a:ext cx="1498889" cy="149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13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352</Words>
  <Application>Microsoft Office PowerPoint</Application>
  <PresentationFormat>Custom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Hero Junior</vt:lpstr>
      <vt:lpstr>Arial</vt:lpstr>
      <vt:lpstr>Hero Junior Super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 Works</dc:title>
  <cp:lastModifiedBy>Lisa Tomlinson</cp:lastModifiedBy>
  <cp:revision>3</cp:revision>
  <dcterms:created xsi:type="dcterms:W3CDTF">2006-08-16T00:00:00Z</dcterms:created>
  <dcterms:modified xsi:type="dcterms:W3CDTF">2026-08-04T18:43:59Z</dcterms:modified>
  <dc:identifier>DAHQyo8fxwE</dc:identifier>
</cp:coreProperties>
</file>