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Bold" panose="02000800000000000000" pitchFamily="50" charset="0"/>
      <p:bold r:id="rId7"/>
    </p:embeddedFont>
    <p:embeddedFont>
      <p:font typeface="Hero Junior Super" panose="02000A00000000000000" pitchFamily="50" charset="0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7D878160-246A-4F4C-9414-E9C46401A7A8}">
          <p14:sldIdLst>
            <p14:sldId id="256"/>
          </p14:sldIdLst>
        </p14:section>
        <p14:section name="Tutorial + Example Flyer" id="{9B5EBA3C-163B-40C3-9D4F-9BCC29CBACBF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5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sv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44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8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4160886" y="1046850"/>
            <a:ext cx="3309798" cy="3318063"/>
            <a:chOff x="0" y="0"/>
            <a:chExt cx="5594350" cy="5608320"/>
          </a:xfrm>
        </p:grpSpPr>
        <p:sp>
          <p:nvSpPr>
            <p:cNvPr id="4" name="Freeform 4"/>
            <p:cNvSpPr/>
            <p:nvPr/>
          </p:nvSpPr>
          <p:spPr>
            <a:xfrm flipH="1">
              <a:off x="491" y="474"/>
              <a:ext cx="5594679" cy="5608083"/>
            </a:xfrm>
            <a:custGeom>
              <a:avLst/>
              <a:gdLst/>
              <a:ahLst/>
              <a:cxnLst/>
              <a:rect l="l" t="t" r="r" b="b"/>
              <a:pathLst>
                <a:path w="5594679" h="5608083">
                  <a:moveTo>
                    <a:pt x="2098861" y="150656"/>
                  </a:moveTo>
                  <a:cubicBezTo>
                    <a:pt x="906331" y="317026"/>
                    <a:pt x="-589729" y="779306"/>
                    <a:pt x="239581" y="2868456"/>
                  </a:cubicBezTo>
                  <a:cubicBezTo>
                    <a:pt x="1068891" y="4957606"/>
                    <a:pt x="2785931" y="5328446"/>
                    <a:pt x="3615241" y="5557046"/>
                  </a:cubicBezTo>
                  <a:cubicBezTo>
                    <a:pt x="4444551" y="5785646"/>
                    <a:pt x="5418641" y="5242086"/>
                    <a:pt x="5074471" y="4011456"/>
                  </a:cubicBezTo>
                  <a:cubicBezTo>
                    <a:pt x="4773481" y="2934496"/>
                    <a:pt x="5675181" y="1580676"/>
                    <a:pt x="5588821" y="694216"/>
                  </a:cubicBezTo>
                  <a:cubicBezTo>
                    <a:pt x="5502461" y="-192244"/>
                    <a:pt x="3530151" y="-50004"/>
                    <a:pt x="2098861" y="150656"/>
                  </a:cubicBezTo>
                  <a:close/>
                </a:path>
              </a:pathLst>
            </a:custGeom>
            <a:blipFill>
              <a:blip r:embed="rId3"/>
              <a:stretch>
                <a:fillRect l="-9057" t="-29064" r="-100943" b="-1051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81444" y="2895064"/>
            <a:ext cx="3621886" cy="3432770"/>
            <a:chOff x="0" y="0"/>
            <a:chExt cx="5580380" cy="5289002"/>
          </a:xfrm>
        </p:grpSpPr>
        <p:sp>
          <p:nvSpPr>
            <p:cNvPr id="6" name="Freeform 6"/>
            <p:cNvSpPr/>
            <p:nvPr/>
          </p:nvSpPr>
          <p:spPr>
            <a:xfrm>
              <a:off x="-705" y="13660"/>
              <a:ext cx="5580557" cy="5265076"/>
            </a:xfrm>
            <a:custGeom>
              <a:avLst/>
              <a:gdLst/>
              <a:ahLst/>
              <a:cxnLst/>
              <a:rect l="l" t="t" r="r" b="b"/>
              <a:pathLst>
                <a:path w="5580557" h="5265076">
                  <a:moveTo>
                    <a:pt x="4709865" y="386538"/>
                  </a:moveTo>
                  <a:cubicBezTo>
                    <a:pt x="3938975" y="-35250"/>
                    <a:pt x="3222695" y="446369"/>
                    <a:pt x="2649925" y="446369"/>
                  </a:cubicBezTo>
                  <a:cubicBezTo>
                    <a:pt x="2205425" y="446369"/>
                    <a:pt x="1367225" y="-686760"/>
                    <a:pt x="366465" y="657769"/>
                  </a:cubicBezTo>
                  <a:cubicBezTo>
                    <a:pt x="-634295" y="2033867"/>
                    <a:pt x="612845" y="3328861"/>
                    <a:pt x="1734255" y="4460320"/>
                  </a:cubicBezTo>
                  <a:cubicBezTo>
                    <a:pt x="2855665" y="5577602"/>
                    <a:pt x="4379665" y="5559822"/>
                    <a:pt x="5259775" y="4228976"/>
                  </a:cubicBezTo>
                  <a:cubicBezTo>
                    <a:pt x="5854135" y="3322214"/>
                    <a:pt x="5595055" y="873159"/>
                    <a:pt x="4709865" y="386538"/>
                  </a:cubicBezTo>
                  <a:close/>
                </a:path>
              </a:pathLst>
            </a:custGeom>
            <a:blipFill>
              <a:blip r:embed="rId3"/>
              <a:stretch>
                <a:fillRect l="-73533" t="-259" r="-2339" b="-2393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81444" y="359202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 your main event title here</a:t>
            </a:r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4611449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7"/>
                </a:lnTo>
                <a:lnTo>
                  <a:pt x="0" y="1905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448694" y="5029200"/>
            <a:ext cx="1568687" cy="1107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Write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Highlight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Here!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1444" y="6918352"/>
            <a:ext cx="3471349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lorem. 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porta.</a:t>
            </a:r>
          </a:p>
        </p:txBody>
      </p:sp>
      <p:sp>
        <p:nvSpPr>
          <p:cNvPr id="11" name="AutoShape 11"/>
          <p:cNvSpPr/>
          <p:nvPr/>
        </p:nvSpPr>
        <p:spPr>
          <a:xfrm flipV="1">
            <a:off x="4003330" y="6992266"/>
            <a:ext cx="0" cy="2091690"/>
          </a:xfrm>
          <a:prstGeom prst="line">
            <a:avLst/>
          </a:prstGeom>
          <a:ln w="3810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4296563" y="7180653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Date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296563" y="7893583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Time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296563" y="8606513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Location</a:t>
            </a:r>
          </a:p>
        </p:txBody>
      </p:sp>
      <p:sp>
        <p:nvSpPr>
          <p:cNvPr id="15" name="Freeform 1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03906" y="-13989"/>
            <a:ext cx="2778617" cy="2225776"/>
          </a:xfrm>
          <a:custGeom>
            <a:avLst/>
            <a:gdLst/>
            <a:ahLst/>
            <a:cxnLst/>
            <a:rect l="l" t="t" r="r" b="b"/>
            <a:pathLst>
              <a:path w="2778617" h="2225776">
                <a:moveTo>
                  <a:pt x="0" y="0"/>
                </a:moveTo>
                <a:lnTo>
                  <a:pt x="2778618" y="0"/>
                </a:lnTo>
                <a:lnTo>
                  <a:pt x="2778618" y="2225776"/>
                </a:lnTo>
                <a:lnTo>
                  <a:pt x="0" y="22257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59547" r="-256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70657" y="328949"/>
            <a:ext cx="1809164" cy="1448734"/>
          </a:xfrm>
          <a:custGeom>
            <a:avLst/>
            <a:gdLst/>
            <a:ahLst/>
            <a:cxnLst/>
            <a:rect l="l" t="t" r="r" b="b"/>
            <a:pathLst>
              <a:path w="1809164" h="1448734">
                <a:moveTo>
                  <a:pt x="0" y="0"/>
                </a:moveTo>
                <a:lnTo>
                  <a:pt x="1809164" y="0"/>
                </a:lnTo>
                <a:lnTo>
                  <a:pt x="1809164" y="1448734"/>
                </a:lnTo>
                <a:lnTo>
                  <a:pt x="0" y="144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406" t="-12273" b="-14362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254486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254486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F8CA8DE5-CAEF-1BB8-39D4-43B7963E2C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4756CF7A-78BE-780C-0E24-680F12DC91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2204388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-131249"/>
              <a:gd name="adj6" fmla="val -6515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63184" y="687806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96116" y="6096000"/>
            <a:ext cx="3352800" cy="75666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22917"/>
              <a:gd name="adj6" fmla="val -456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4358121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103994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448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E437BF-C620-2F3F-3709-AA27AB744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4B15933-3258-2977-D6DB-3481543DC8D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8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2A0FAC1F-8FB9-AFEA-D65E-B09EA2D0E03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161176" y="1047130"/>
            <a:ext cx="3309993" cy="3317923"/>
            <a:chOff x="490" y="473"/>
            <a:chExt cx="5594680" cy="560808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E723EC4-4291-3D24-D2C0-7E9AD013D05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490" y="473"/>
              <a:ext cx="5594680" cy="5608083"/>
            </a:xfrm>
            <a:custGeom>
              <a:avLst/>
              <a:gdLst/>
              <a:ahLst/>
              <a:cxnLst/>
              <a:rect l="l" t="t" r="r" b="b"/>
              <a:pathLst>
                <a:path w="5594679" h="5608083">
                  <a:moveTo>
                    <a:pt x="2098861" y="150656"/>
                  </a:moveTo>
                  <a:cubicBezTo>
                    <a:pt x="906331" y="317026"/>
                    <a:pt x="-589729" y="779306"/>
                    <a:pt x="239581" y="2868456"/>
                  </a:cubicBezTo>
                  <a:cubicBezTo>
                    <a:pt x="1068891" y="4957606"/>
                    <a:pt x="2785931" y="5328446"/>
                    <a:pt x="3615241" y="5557046"/>
                  </a:cubicBezTo>
                  <a:cubicBezTo>
                    <a:pt x="4444551" y="5785646"/>
                    <a:pt x="5418641" y="5242086"/>
                    <a:pt x="5074471" y="4011456"/>
                  </a:cubicBezTo>
                  <a:cubicBezTo>
                    <a:pt x="4773481" y="2934496"/>
                    <a:pt x="5675181" y="1580676"/>
                    <a:pt x="5588821" y="694216"/>
                  </a:cubicBezTo>
                  <a:cubicBezTo>
                    <a:pt x="5502461" y="-192244"/>
                    <a:pt x="3530151" y="-50004"/>
                    <a:pt x="2098861" y="150656"/>
                  </a:cubicBezTo>
                  <a:close/>
                </a:path>
              </a:pathLst>
            </a:cu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27603" r="-2268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5504BF3C-CEE2-8B8C-510E-46A4A7E93F5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0986" y="2903930"/>
            <a:ext cx="3622001" cy="3417241"/>
            <a:chOff x="-706" y="13660"/>
            <a:chExt cx="5580557" cy="5265076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49C10474-A331-CCF4-C10C-DAD32781396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706" y="13660"/>
              <a:ext cx="5580557" cy="5265076"/>
            </a:xfrm>
            <a:custGeom>
              <a:avLst/>
              <a:gdLst/>
              <a:ahLst/>
              <a:cxnLst/>
              <a:rect l="l" t="t" r="r" b="b"/>
              <a:pathLst>
                <a:path w="5580557" h="5265076">
                  <a:moveTo>
                    <a:pt x="4709865" y="386538"/>
                  </a:moveTo>
                  <a:cubicBezTo>
                    <a:pt x="3938975" y="-35250"/>
                    <a:pt x="3222695" y="446369"/>
                    <a:pt x="2649925" y="446369"/>
                  </a:cubicBezTo>
                  <a:cubicBezTo>
                    <a:pt x="2205425" y="446369"/>
                    <a:pt x="1367225" y="-686760"/>
                    <a:pt x="366465" y="657769"/>
                  </a:cubicBezTo>
                  <a:cubicBezTo>
                    <a:pt x="-634295" y="2033867"/>
                    <a:pt x="612845" y="3328861"/>
                    <a:pt x="1734255" y="4460320"/>
                  </a:cubicBezTo>
                  <a:cubicBezTo>
                    <a:pt x="2855665" y="5577602"/>
                    <a:pt x="4379665" y="5559822"/>
                    <a:pt x="5259775" y="4228976"/>
                  </a:cubicBezTo>
                  <a:cubicBezTo>
                    <a:pt x="5854135" y="3322214"/>
                    <a:pt x="5595055" y="873159"/>
                    <a:pt x="4709865" y="386538"/>
                  </a:cubicBezTo>
                  <a:close/>
                </a:path>
              </a:pathLst>
            </a:cu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23571" t="-5260" r="-2536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D917FB50-F9C0-C6EC-8B2C-7ACE9A0A5A6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489466"/>
            <a:ext cx="3621543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000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Family Fun Open House at Kid Works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F344CC72-5442-DCAF-1207-2379C6763CC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4611449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7"/>
                </a:lnTo>
                <a:lnTo>
                  <a:pt x="0" y="1905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96B62E0A-C59A-8C50-B10A-1C3262CCF88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72628" y="5225444"/>
            <a:ext cx="1720818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Meet Our</a:t>
            </a:r>
          </a:p>
          <a:p>
            <a:pPr algn="ctr"/>
            <a:r>
              <a:rPr lang="en-US" sz="2200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Educators!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05A05045-8F36-CD17-82FC-B6F50C8076D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6918352"/>
            <a:ext cx="3471349" cy="2400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Come explore our classrooms, meet our caring educators, and discover what makes Kid Works a place where children thrive.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Enjoy fun activities, classroom tours, refreshments, and opportunities to learn about our programs for infants through preschool.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1" name="AutoShape 11">
            <a:extLst>
              <a:ext uri="{FF2B5EF4-FFF2-40B4-BE49-F238E27FC236}">
                <a16:creationId xmlns:a16="http://schemas.microsoft.com/office/drawing/2014/main" id="{950A295D-762F-A4F6-CFA4-DF89C5F992B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6992266"/>
            <a:ext cx="0" cy="2091690"/>
          </a:xfrm>
          <a:prstGeom prst="line">
            <a:avLst/>
          </a:prstGeom>
          <a:ln w="3810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E47A0125-8081-A126-B1B4-1B75269C8F7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6963343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976B65AF-9A59-60EA-EF0F-C67B07087EF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7676273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9ED4BFC1-8DF9-EFB2-BDD6-271E7BAB144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8389203"/>
            <a:ext cx="3109372" cy="830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Kid Works Fairfield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5950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Boymel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Drive, Fairfield, OH</a:t>
            </a:r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6C4B1341-584B-FC85-BDCE-ED58CEEBF2C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03906" y="-13989"/>
            <a:ext cx="2778617" cy="2225776"/>
          </a:xfrm>
          <a:custGeom>
            <a:avLst/>
            <a:gdLst/>
            <a:ahLst/>
            <a:cxnLst/>
            <a:rect l="l" t="t" r="r" b="b"/>
            <a:pathLst>
              <a:path w="2778617" h="2225776">
                <a:moveTo>
                  <a:pt x="0" y="0"/>
                </a:moveTo>
                <a:lnTo>
                  <a:pt x="2778618" y="0"/>
                </a:lnTo>
                <a:lnTo>
                  <a:pt x="2778618" y="2225776"/>
                </a:lnTo>
                <a:lnTo>
                  <a:pt x="0" y="22257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59547" r="-256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1C785373-97F4-51AD-1A0D-B1C41A4F3F0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70657" y="328949"/>
            <a:ext cx="1809164" cy="1448734"/>
          </a:xfrm>
          <a:custGeom>
            <a:avLst/>
            <a:gdLst/>
            <a:ahLst/>
            <a:cxnLst/>
            <a:rect l="l" t="t" r="r" b="b"/>
            <a:pathLst>
              <a:path w="1809164" h="1448734">
                <a:moveTo>
                  <a:pt x="0" y="0"/>
                </a:moveTo>
                <a:lnTo>
                  <a:pt x="1809164" y="0"/>
                </a:lnTo>
                <a:lnTo>
                  <a:pt x="1809164" y="1448734"/>
                </a:lnTo>
                <a:lnTo>
                  <a:pt x="0" y="144873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406" t="-12273" b="-1436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3252BA-DD8B-EB60-B005-F5E5ABBA7A4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</p:spTree>
    <p:extLst>
      <p:ext uri="{BB962C8B-B14F-4D97-AF65-F5344CB8AC3E}">
        <p14:creationId xmlns:p14="http://schemas.microsoft.com/office/powerpoint/2010/main" val="3469157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311</Words>
  <Application>Microsoft Office PowerPoint</Application>
  <PresentationFormat>Custom</PresentationFormat>
  <Paragraphs>38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Calibri</vt:lpstr>
      <vt:lpstr>Hero Junior</vt:lpstr>
      <vt:lpstr>Arial</vt:lpstr>
      <vt:lpstr>Hero Junior Super</vt:lpstr>
      <vt:lpstr>Hero Junior Bold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Templates_Kid Works</dc:title>
  <cp:lastModifiedBy>Lisa Tomlinson</cp:lastModifiedBy>
  <cp:revision>4</cp:revision>
  <dcterms:created xsi:type="dcterms:W3CDTF">2006-08-16T00:00:00Z</dcterms:created>
  <dcterms:modified xsi:type="dcterms:W3CDTF">2026-08-04T18:37:39Z</dcterms:modified>
  <dc:identifier>DAHQyo8fxwE</dc:identifier>
</cp:coreProperties>
</file>