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B7F2069-0981-43F8-890E-A2007C8DE3FA}">
          <p14:sldIdLst>
            <p14:sldId id="256"/>
          </p14:sldIdLst>
        </p14:section>
        <p14:section name="Tutorial + Example Flyer" id="{A0198971-6B46-48FE-9873-08696C185E2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5C0"/>
    <a:srgbClr val="FFE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3FFDCF9B-E7C1-DEAC-D138-DD166B16A6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7C5C0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2544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9ECC3E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5C182E40-1461-1C0C-A04F-7664AF2F26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8129" y="0"/>
            <a:ext cx="4475603" cy="19812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FE301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DD016439-3D10-568F-C6D6-59F67AEBA80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6790" y="0"/>
            <a:ext cx="4709560" cy="1662198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0" y="207039"/>
            <a:ext cx="1460021" cy="1169149"/>
          </a:xfrm>
          <a:custGeom>
            <a:avLst/>
            <a:gdLst/>
            <a:ahLst/>
            <a:cxnLst/>
            <a:rect l="l" t="t" r="r" b="b"/>
            <a:pathLst>
              <a:path w="1575168" h="1261356">
                <a:moveTo>
                  <a:pt x="0" y="0"/>
                </a:moveTo>
                <a:lnTo>
                  <a:pt x="1575168" y="0"/>
                </a:lnTo>
                <a:lnTo>
                  <a:pt x="1575168" y="1261356"/>
                </a:lnTo>
                <a:lnTo>
                  <a:pt x="0" y="12613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5DB10-16E4-6F44-E2CA-A26EDA0DF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AC48FB-5E59-AAE3-ED9F-3F748B4DD559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29" t="-11815" r="-8829" b="118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4FE23E30-176B-B740-085E-976B65829A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67C5C0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C26E1BC-E1BD-7397-ADEE-88289D3D58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8FC9D4B-1523-5B1C-4900-D81A7CCDD5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047F2FE-AECB-D7D8-57EE-27367D7A17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2544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08CE5FA-3F48-94F1-297A-4A7140DD31D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89C0EDA5-76CD-9267-7B15-5A24A3DBCBC6}"/>
              </a:ext>
            </a:extLst>
          </p:cNvPr>
          <p:cNvSpPr txBox="1"/>
          <p:nvPr/>
        </p:nvSpPr>
        <p:spPr>
          <a:xfrm>
            <a:off x="381444" y="3693185"/>
            <a:ext cx="36571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 Works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47C63AB-F8D6-21C0-EA66-B5C741C88306}"/>
              </a:ext>
            </a:extLst>
          </p:cNvPr>
          <p:cNvGrpSpPr/>
          <p:nvPr/>
        </p:nvGrpSpPr>
        <p:grpSpPr>
          <a:xfrm>
            <a:off x="381444" y="5786969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927FD422-A735-4198-D229-BBFBC8492133}"/>
                </a:ext>
              </a:extLst>
            </p:cNvPr>
            <p:cNvSpPr txBox="1"/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825EDAA-D4A2-E8D2-81C1-A5EEA5DC21DB}"/>
                </a:ext>
              </a:extLst>
            </p:cNvPr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939CD8C-4F12-E27F-9F55-F2C71F9F3B4B}"/>
              </a:ext>
            </a:extLst>
          </p:cNvPr>
          <p:cNvGrpSpPr/>
          <p:nvPr/>
        </p:nvGrpSpPr>
        <p:grpSpPr>
          <a:xfrm>
            <a:off x="385608" y="6281408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EEA5A22-F33C-77D9-80E7-467BB7F58CB1}"/>
                </a:ext>
              </a:extLst>
            </p:cNvPr>
            <p:cNvSpPr txBox="1"/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FBC03EE-D791-00AD-B26E-E2E2CBFF0F54}"/>
                </a:ext>
              </a:extLst>
            </p:cNvPr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E2D31E8-28E2-D340-BD77-EE5012A43959}"/>
              </a:ext>
            </a:extLst>
          </p:cNvPr>
          <p:cNvGrpSpPr/>
          <p:nvPr/>
        </p:nvGrpSpPr>
        <p:grpSpPr>
          <a:xfrm>
            <a:off x="412625" y="6775847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AC5C84F-5FDF-153E-B85D-6F8870538E72}"/>
                </a:ext>
              </a:extLst>
            </p:cNvPr>
            <p:cNvSpPr txBox="1"/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Kid Works Fairfield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5950 </a:t>
              </a:r>
              <a:r>
                <a:rPr lang="en-US" sz="2000" dirty="0" err="1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Boymel</a:t>
              </a:r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 Drive, Fairfield, OH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FA1BD41-E473-F6E0-FD6C-43AAFD25CE4E}"/>
                </a:ext>
              </a:extLst>
            </p:cNvPr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508F6C23-ACD3-6BD2-216D-F55B52A58445}"/>
              </a:ext>
            </a:extLst>
          </p:cNvPr>
          <p:cNvSpPr txBox="1"/>
          <p:nvPr/>
        </p:nvSpPr>
        <p:spPr>
          <a:xfrm>
            <a:off x="381444" y="7843630"/>
            <a:ext cx="510495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Kid Works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F2057DEE-8910-09F1-6E71-B96BFFB1CB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8129" y="0"/>
            <a:ext cx="4475603" cy="19812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FE301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FCC075D-4398-B034-96B7-E9CD442413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6790" y="0"/>
            <a:ext cx="4709560" cy="1662198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20CEF74A-37C9-707A-94E8-9AE589C474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0" y="207039"/>
            <a:ext cx="1460021" cy="1169149"/>
          </a:xfrm>
          <a:custGeom>
            <a:avLst/>
            <a:gdLst/>
            <a:ahLst/>
            <a:cxnLst/>
            <a:rect l="l" t="t" r="r" b="b"/>
            <a:pathLst>
              <a:path w="1575168" h="1261356">
                <a:moveTo>
                  <a:pt x="0" y="0"/>
                </a:moveTo>
                <a:lnTo>
                  <a:pt x="1575168" y="0"/>
                </a:lnTo>
                <a:lnTo>
                  <a:pt x="1575168" y="1261356"/>
                </a:lnTo>
                <a:lnTo>
                  <a:pt x="0" y="12613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30940B-4B26-08EB-2654-F83B05BFEE3D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DACA31-7DD7-5947-F844-F7ED86D002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7830930"/>
            <a:ext cx="1477034" cy="147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18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4</cp:revision>
  <dcterms:created xsi:type="dcterms:W3CDTF">2006-08-16T00:00:00Z</dcterms:created>
  <dcterms:modified xsi:type="dcterms:W3CDTF">2026-08-04T18:32:03Z</dcterms:modified>
  <dc:identifier>DAHQyo8fxwE</dc:identifier>
</cp:coreProperties>
</file>