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EB4AAE46-8412-406B-B58B-A8E2D975F21A}">
          <p14:sldIdLst>
            <p14:sldId id="256"/>
          </p14:sldIdLst>
        </p14:section>
        <p14:section name="Tutorial + Example Flyer" id="{5B55121B-E741-4CED-B683-175DC8EA4B65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2700000" flipH="1">
            <a:off x="1299314" y="3159369"/>
            <a:ext cx="5166648" cy="4448667"/>
          </a:xfrm>
          <a:custGeom>
            <a:avLst/>
            <a:gdLst/>
            <a:ahLst/>
            <a:cxnLst/>
            <a:rect l="l" t="t" r="r" b="b"/>
            <a:pathLst>
              <a:path w="5166648" h="4448667">
                <a:moveTo>
                  <a:pt x="5166648" y="0"/>
                </a:moveTo>
                <a:lnTo>
                  <a:pt x="0" y="0"/>
                </a:lnTo>
                <a:lnTo>
                  <a:pt x="0" y="4448668"/>
                </a:lnTo>
                <a:lnTo>
                  <a:pt x="5166648" y="4448668"/>
                </a:lnTo>
                <a:lnTo>
                  <a:pt x="516664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460" y="3936055"/>
            <a:ext cx="7795320" cy="4321156"/>
          </a:xfrm>
          <a:custGeom>
            <a:avLst/>
            <a:gdLst/>
            <a:ahLst/>
            <a:cxnLst/>
            <a:rect l="l" t="t" r="r" b="b"/>
            <a:pathLst>
              <a:path w="7795320" h="4321156">
                <a:moveTo>
                  <a:pt x="0" y="0"/>
                </a:moveTo>
                <a:lnTo>
                  <a:pt x="7795320" y="0"/>
                </a:lnTo>
                <a:lnTo>
                  <a:pt x="779532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779" r="-1242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>
            <a:grpSpLocks noGrp="1" noUngrp="1" noRot="1" noMove="1" noResize="1"/>
          </p:cNvGrpSpPr>
          <p:nvPr/>
        </p:nvGrpSpPr>
        <p:grpSpPr>
          <a:xfrm>
            <a:off x="0" y="6746499"/>
            <a:ext cx="7772400" cy="3311901"/>
            <a:chOff x="0" y="0"/>
            <a:chExt cx="2709333" cy="1154475"/>
          </a:xfrm>
        </p:grpSpPr>
        <p:sp>
          <p:nvSpPr>
            <p:cNvPr id="6" name="Freeform 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154475"/>
            </a:xfrm>
            <a:custGeom>
              <a:avLst/>
              <a:gdLst/>
              <a:ahLst/>
              <a:cxnLst/>
              <a:rect l="l" t="t" r="r" b="b"/>
              <a:pathLst>
                <a:path w="2709333" h="1154475">
                  <a:moveTo>
                    <a:pt x="0" y="0"/>
                  </a:moveTo>
                  <a:lnTo>
                    <a:pt x="2709333" y="0"/>
                  </a:lnTo>
                  <a:lnTo>
                    <a:pt x="2709333" y="1154475"/>
                  </a:lnTo>
                  <a:lnTo>
                    <a:pt x="0" y="11544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183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81444" y="5019675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254486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254486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sp>
        <p:nvSpPr>
          <p:cNvPr id="9" name="AutoShape 9"/>
          <p:cNvSpPr/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25448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4296563" y="521758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Date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6563" y="593051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Time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296563" y="664344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Location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81444" y="7520940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5212616" y="7520940"/>
            <a:ext cx="2069550" cy="1803654"/>
            <a:chOff x="0" y="0"/>
            <a:chExt cx="721412" cy="62872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67C5C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03906" y="-13989"/>
            <a:ext cx="2778617" cy="2225776"/>
          </a:xfrm>
          <a:custGeom>
            <a:avLst/>
            <a:gdLst/>
            <a:ahLst/>
            <a:cxnLst/>
            <a:rect l="l" t="t" r="r" b="b"/>
            <a:pathLst>
              <a:path w="2778617" h="2225776">
                <a:moveTo>
                  <a:pt x="0" y="0"/>
                </a:moveTo>
                <a:lnTo>
                  <a:pt x="2778618" y="0"/>
                </a:lnTo>
                <a:lnTo>
                  <a:pt x="2778618" y="2225776"/>
                </a:lnTo>
                <a:lnTo>
                  <a:pt x="0" y="22257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59547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70657" y="328949"/>
            <a:ext cx="1809164" cy="1448734"/>
          </a:xfrm>
          <a:custGeom>
            <a:avLst/>
            <a:gdLst/>
            <a:ahLst/>
            <a:cxnLst/>
            <a:rect l="l" t="t" r="r" b="b"/>
            <a:pathLst>
              <a:path w="1809164" h="1448734">
                <a:moveTo>
                  <a:pt x="0" y="0"/>
                </a:moveTo>
                <a:lnTo>
                  <a:pt x="1809164" y="0"/>
                </a:lnTo>
                <a:lnTo>
                  <a:pt x="1809164" y="1448734"/>
                </a:lnTo>
                <a:lnTo>
                  <a:pt x="0" y="144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406" t="-12273" b="-14362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254486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254486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F8CA8DE5-CAEF-1BB8-39D4-43B7963E2C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4756CF7A-78BE-780C-0E24-680F12DC91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4419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406089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6934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21516" y="11811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20450"/>
              <a:gd name="adj6" fmla="val -2318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3924300" y="9080247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EB5D3-797B-5174-3D2A-8079A8C58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597DA4-EC51-4967-70D9-B9E0BFC70E4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829" t="-12011" r="-8829" b="120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8A0C671A-D46A-45FA-51F6-8349D87E45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2700000" flipH="1">
            <a:off x="1299314" y="3159369"/>
            <a:ext cx="5166648" cy="4448667"/>
          </a:xfrm>
          <a:custGeom>
            <a:avLst/>
            <a:gdLst/>
            <a:ahLst/>
            <a:cxnLst/>
            <a:rect l="l" t="t" r="r" b="b"/>
            <a:pathLst>
              <a:path w="5166648" h="4448667">
                <a:moveTo>
                  <a:pt x="5166648" y="0"/>
                </a:moveTo>
                <a:lnTo>
                  <a:pt x="0" y="0"/>
                </a:lnTo>
                <a:lnTo>
                  <a:pt x="0" y="4448668"/>
                </a:lnTo>
                <a:lnTo>
                  <a:pt x="5166648" y="4448668"/>
                </a:lnTo>
                <a:lnTo>
                  <a:pt x="516664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311DF1E8-5B50-36F6-2EF3-BF4AC56798A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460" y="3936055"/>
            <a:ext cx="7795320" cy="4321156"/>
          </a:xfrm>
          <a:custGeom>
            <a:avLst/>
            <a:gdLst/>
            <a:ahLst/>
            <a:cxnLst/>
            <a:rect l="l" t="t" r="r" b="b"/>
            <a:pathLst>
              <a:path w="7795320" h="4321156">
                <a:moveTo>
                  <a:pt x="0" y="0"/>
                </a:moveTo>
                <a:lnTo>
                  <a:pt x="7795320" y="0"/>
                </a:lnTo>
                <a:lnTo>
                  <a:pt x="779532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779" r="-1242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85E0360E-A021-2583-3B8B-0804D42AD74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6746499"/>
            <a:ext cx="7772400" cy="3311901"/>
            <a:chOff x="0" y="0"/>
            <a:chExt cx="2709333" cy="115447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2AB421B4-5B19-AE6D-9631-40E8121CA7D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154475"/>
            </a:xfrm>
            <a:custGeom>
              <a:avLst/>
              <a:gdLst/>
              <a:ahLst/>
              <a:cxnLst/>
              <a:rect l="l" t="t" r="r" b="b"/>
              <a:pathLst>
                <a:path w="2709333" h="1154475">
                  <a:moveTo>
                    <a:pt x="0" y="0"/>
                  </a:moveTo>
                  <a:lnTo>
                    <a:pt x="2709333" y="0"/>
                  </a:lnTo>
                  <a:lnTo>
                    <a:pt x="2709333" y="1154475"/>
                  </a:lnTo>
                  <a:lnTo>
                    <a:pt x="0" y="11544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57DF5913-89B4-82D6-4168-4FA5C4910658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183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C836A43B-0D7D-2AB2-D6D5-2371B492F46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5195251"/>
            <a:ext cx="3471349" cy="180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3900" dirty="0">
                <a:solidFill>
                  <a:srgbClr val="254486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Family Fun Open House at Kid Works</a:t>
            </a:r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98BE44FE-7782-711A-172D-1416638E76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25448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2BEA9786-220E-6F98-0110-8E169D17FDB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495300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C41C3F47-4BCE-41D4-4583-AC95E56FCC6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66593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079F8CBD-AF7D-C191-3F2D-21971E58573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378860"/>
            <a:ext cx="3109372" cy="83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Kid Works Fairfield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5950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Boymel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Drive, Fairfield, OH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65830CC4-A007-984E-191E-3F3CD4B3849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520940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Kid Works a place where children thrive.</a:t>
            </a:r>
          </a:p>
          <a:p>
            <a:endParaRPr lang="en-US" sz="1200" dirty="0">
              <a:solidFill>
                <a:srgbClr val="242F3A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9D02E254-E9AF-55DE-4D4E-ED1F0499A38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03906" y="-13989"/>
            <a:ext cx="2778617" cy="2225776"/>
          </a:xfrm>
          <a:custGeom>
            <a:avLst/>
            <a:gdLst/>
            <a:ahLst/>
            <a:cxnLst/>
            <a:rect l="l" t="t" r="r" b="b"/>
            <a:pathLst>
              <a:path w="2778617" h="2225776">
                <a:moveTo>
                  <a:pt x="0" y="0"/>
                </a:moveTo>
                <a:lnTo>
                  <a:pt x="2778618" y="0"/>
                </a:lnTo>
                <a:lnTo>
                  <a:pt x="2778618" y="2225776"/>
                </a:lnTo>
                <a:lnTo>
                  <a:pt x="0" y="22257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59547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443FDE56-4BCE-6779-AF91-FBC5B250934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70657" y="328949"/>
            <a:ext cx="1809164" cy="1448734"/>
          </a:xfrm>
          <a:custGeom>
            <a:avLst/>
            <a:gdLst/>
            <a:ahLst/>
            <a:cxnLst/>
            <a:rect l="l" t="t" r="r" b="b"/>
            <a:pathLst>
              <a:path w="1809164" h="1448734">
                <a:moveTo>
                  <a:pt x="0" y="0"/>
                </a:moveTo>
                <a:lnTo>
                  <a:pt x="1809164" y="0"/>
                </a:lnTo>
                <a:lnTo>
                  <a:pt x="1809164" y="1448734"/>
                </a:lnTo>
                <a:lnTo>
                  <a:pt x="0" y="144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406" t="-12273" b="-1436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4181E41-0DBB-B977-D189-495DE518F1C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D378EBE-D488-EF0A-94C0-D42DEAAF0F4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095" y="7786563"/>
            <a:ext cx="1549550" cy="154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0693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343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Calibri</vt:lpstr>
      <vt:lpstr>Hero Junior</vt:lpstr>
      <vt:lpstr>Arial</vt:lpstr>
      <vt:lpstr>Hero Junior Super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Templates_Kid Works</dc:title>
  <cp:lastModifiedBy>Lisa Tomlinson</cp:lastModifiedBy>
  <cp:revision>5</cp:revision>
  <dcterms:created xsi:type="dcterms:W3CDTF">2006-08-16T00:00:00Z</dcterms:created>
  <dcterms:modified xsi:type="dcterms:W3CDTF">2026-08-04T18:24:41Z</dcterms:modified>
  <dc:identifier>DAHQyo8fxwE</dc:identifier>
</cp:coreProperties>
</file>