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9CFD6E4-61F9-4B74-80A3-B13269FD7A97}">
          <p14:sldIdLst>
            <p14:sldId id="256"/>
          </p14:sldIdLst>
        </p14:section>
        <p14:section name="Tutorial + Example Flyer" id="{C8DF62C8-79F8-4994-8E85-37A068B0E01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5448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25448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9ECC3E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9281" y="368727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C9356-8407-3E36-07A7-88C5D45C0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9ABC7D5-6AE9-F088-7F0D-9C2538E4A7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559F6C1-E529-4E1F-6B84-49DC1BA217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9202"/>
            <a:ext cx="362188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25448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Kid Works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03C82B9-71F4-C025-B264-7C1AC64584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EA473696-80D1-389C-6281-A51F79B621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3CEC448-E356-B4A4-FE96-221ED139E2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42245" b="-6127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E6E1E794-6C23-7DF3-D931-DB35BBE687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 Works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65655203-D4D7-9242-856B-0C8CEE1C84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AB2B10F-CD95-623A-6B60-DCECA05EE65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486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B673467-7CE9-8D31-9356-6A29E4F80A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199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5A37F6E3-2E51-784B-0F86-AFC70E4348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122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 Works Fairfield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5950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Boymel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Drive, Fairfield, OH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17EE53A3-9860-CD2F-BDC2-BDCF34A51C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9281" y="368727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1C419E-848B-0CE6-4C62-CB859060F00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E11046-72DB-7366-A41E-653B98A5CAB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06" y="8261978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6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Super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3</cp:revision>
  <dcterms:created xsi:type="dcterms:W3CDTF">2006-08-16T00:00:00Z</dcterms:created>
  <dcterms:modified xsi:type="dcterms:W3CDTF">2026-08-04T17:57:43Z</dcterms:modified>
  <dc:identifier>DAHQyo8fxwE</dc:identifier>
</cp:coreProperties>
</file>