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2122430-6AC1-4BE5-A657-4CD737734B80}">
          <p14:sldIdLst>
            <p14:sldId id="256"/>
          </p14:sldIdLst>
        </p14:section>
        <p14:section name="Tutorial + Example Flyer" id="{6B42AAE1-D089-4E51-A8E0-F4E4A963341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254486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67C5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67C5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9ECC3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3D60F-BE22-84FF-0A34-5A47134C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2A6C84-AF7F-2CF4-32A9-9D36651639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29" t="-10229" r="-8829" b="1022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8C57EB3-FE7E-E723-9241-A6D4030288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052E906-CDA7-A30E-3E9E-9AA22DE108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254486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6EA720B-45E6-AD6F-71BC-F416D787287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E456E410-6CB1-C055-D8C9-D49F8A07C2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3" y="1157776"/>
            <a:ext cx="432988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 Works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26EFF75-C987-3C7E-FB26-FE1D3EC371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090B1BB-A4DC-8815-C7B5-AADB3F3D58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9A0EF9C-A770-EF31-2109-C3B52FA658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B823B25-26B8-C52B-06A7-CD0DA6C539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B449E50-C347-7B9B-2238-87BA702FC41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ACEB1E0-9E7A-7F58-F1A2-674E12AC09B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544908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2B8ECE3-72E9-F016-08CA-09FD792E8A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8A3035E-5BD3-E940-1D00-A10042D421E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4EB15A66-E1FA-622C-3794-955BCC5B23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594960"/>
            <a:ext cx="0" cy="1522149"/>
          </a:xfrm>
          <a:prstGeom prst="line">
            <a:avLst/>
          </a:prstGeom>
          <a:ln w="57150" cap="rnd">
            <a:solidFill>
              <a:srgbClr val="67C5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1EC28D99-301C-9090-C622-67512E83271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09148" y="5559450"/>
            <a:ext cx="1793829" cy="1402551"/>
            <a:chOff x="334838" y="0"/>
            <a:chExt cx="2391772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A4554F2-3A01-770E-9407-B3395239C6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992DA2C-6696-7782-F48B-49B7001E17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4838" y="1131404"/>
              <a:ext cx="2391772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9E71A42B-02F8-F7EC-3AAE-BB555C4797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895528" y="5594960"/>
            <a:ext cx="0" cy="1522149"/>
          </a:xfrm>
          <a:prstGeom prst="line">
            <a:avLst/>
          </a:prstGeom>
          <a:ln w="57150" cap="rnd">
            <a:solidFill>
              <a:srgbClr val="67C5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4CAB116-986E-35AD-C30B-1FE16B5891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35971" y="5559450"/>
            <a:ext cx="2267203" cy="1679550"/>
            <a:chOff x="-1" y="0"/>
            <a:chExt cx="3022937" cy="22394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CDD7F087-9ED1-443B-F986-D6C77CE20E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5A07840C-B8F4-2114-01A1-15C4FE0A2FD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3022937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67C5C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Kid Works Fairfield</a:t>
              </a:r>
            </a:p>
            <a:p>
              <a:pPr algn="ctr"/>
              <a:r>
                <a:rPr lang="en-US" dirty="0">
                  <a:solidFill>
                    <a:srgbClr val="67C5C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5950 </a:t>
              </a:r>
              <a:r>
                <a:rPr lang="en-US" dirty="0" err="1">
                  <a:solidFill>
                    <a:srgbClr val="67C5C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Boymel</a:t>
              </a:r>
              <a:r>
                <a:rPr lang="en-US" dirty="0">
                  <a:solidFill>
                    <a:srgbClr val="67C5C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 Drive, Fairfield, OH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2393AE93-AB17-D522-C642-5E0AB401FA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62246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65A3A197-7CDC-C4F8-637D-D77CA72C21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ED67A428-1140-83C6-5277-2462E496C6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95A15-9970-86D8-6606-A7CFC98290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1B1ACF4-8C43-F551-A17F-60AC5BFFC7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848600"/>
            <a:ext cx="1519366" cy="151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65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364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3</cp:revision>
  <dcterms:created xsi:type="dcterms:W3CDTF">2006-08-16T00:00:00Z</dcterms:created>
  <dcterms:modified xsi:type="dcterms:W3CDTF">2026-08-04T16:59:25Z</dcterms:modified>
  <dc:identifier>DAHQyo8fxwE</dc:identifier>
</cp:coreProperties>
</file>