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EC8BE421-138B-4885-8726-E869AA161974}">
          <p14:sldIdLst>
            <p14:sldId id="256"/>
          </p14:sldIdLst>
        </p14:section>
        <p14:section name="Tutorial + Example Flyer" id="{CB54ACF1-DDD6-4090-9A8D-61AA04C59954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C5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svg"/><Relationship Id="rId7" Type="http://schemas.openxmlformats.org/officeDocument/2006/relationships/image" Target="../media/image5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3906" y="-13989"/>
            <a:ext cx="2778617" cy="2225776"/>
          </a:xfrm>
          <a:custGeom>
            <a:avLst/>
            <a:gdLst/>
            <a:ahLst/>
            <a:cxnLst/>
            <a:rect l="l" t="t" r="r" b="b"/>
            <a:pathLst>
              <a:path w="2778617" h="2225776">
                <a:moveTo>
                  <a:pt x="0" y="0"/>
                </a:moveTo>
                <a:lnTo>
                  <a:pt x="2778618" y="0"/>
                </a:lnTo>
                <a:lnTo>
                  <a:pt x="2778618" y="2225776"/>
                </a:lnTo>
                <a:lnTo>
                  <a:pt x="0" y="22257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59547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381444" y="5804004"/>
            <a:ext cx="2100719" cy="1270888"/>
            <a:chOff x="0" y="0"/>
            <a:chExt cx="2800959" cy="1694516"/>
          </a:xfrm>
        </p:grpSpPr>
        <p:sp>
          <p:nvSpPr>
            <p:cNvPr id="9" name="Freeform 9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 flipV="1">
            <a:off x="2608413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734663" y="5818546"/>
            <a:ext cx="2225453" cy="1241802"/>
            <a:chOff x="0" y="0"/>
            <a:chExt cx="2967271" cy="1655736"/>
          </a:xfrm>
        </p:grpSpPr>
        <p:sp>
          <p:nvSpPr>
            <p:cNvPr id="13" name="Freeform 13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5086366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5212616" y="5818546"/>
            <a:ext cx="2069550" cy="1241802"/>
            <a:chOff x="0" y="0"/>
            <a:chExt cx="2759400" cy="1655736"/>
          </a:xfrm>
        </p:grpSpPr>
        <p:sp>
          <p:nvSpPr>
            <p:cNvPr id="17" name="Freeform 17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9ECC3E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4193B64-CED9-1D13-2036-8C0EDCB8D0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67C5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TextBox 22"/>
          <p:cNvSpPr txBox="1"/>
          <p:nvPr/>
        </p:nvSpPr>
        <p:spPr>
          <a:xfrm>
            <a:off x="381444" y="13147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e your main event title here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70657" y="328949"/>
            <a:ext cx="1809164" cy="1448734"/>
          </a:xfrm>
          <a:custGeom>
            <a:avLst/>
            <a:gdLst/>
            <a:ahLst/>
            <a:cxnLst/>
            <a:rect l="l" t="t" r="r" b="b"/>
            <a:pathLst>
              <a:path w="1809164" h="1448734">
                <a:moveTo>
                  <a:pt x="0" y="0"/>
                </a:moveTo>
                <a:lnTo>
                  <a:pt x="1809164" y="0"/>
                </a:lnTo>
                <a:lnTo>
                  <a:pt x="1809164" y="1448734"/>
                </a:lnTo>
                <a:lnTo>
                  <a:pt x="0" y="144873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5448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5448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8CA8DE5-CAEF-1BB8-39D4-43B7963E2C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4756CF7A-78BE-780C-0E24-680F12DC91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1484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904221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5F69A-7947-C575-16F1-6E6E28F97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D1ECFA3-24A2-B3FF-AD18-CF2CD93300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768" r="-289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30B3DE3-3049-61A7-214D-F81418681F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3906" y="-13989"/>
            <a:ext cx="2778617" cy="2225776"/>
          </a:xfrm>
          <a:custGeom>
            <a:avLst/>
            <a:gdLst/>
            <a:ahLst/>
            <a:cxnLst/>
            <a:rect l="l" t="t" r="r" b="b"/>
            <a:pathLst>
              <a:path w="2778617" h="2225776">
                <a:moveTo>
                  <a:pt x="0" y="0"/>
                </a:moveTo>
                <a:lnTo>
                  <a:pt x="2778618" y="0"/>
                </a:lnTo>
                <a:lnTo>
                  <a:pt x="2778618" y="2225776"/>
                </a:lnTo>
                <a:lnTo>
                  <a:pt x="0" y="22257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59547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EAA244D8-8B21-0D1E-1772-D5B103BAEF1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B0D2221-45C4-1171-F915-0DEF0B55ED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67C5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02A49CC2-8314-C1D4-27E3-664D75AC2F5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0951" y="1446840"/>
            <a:ext cx="359710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Kid Works</a:t>
            </a:r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375B8C2A-87E6-674B-7B35-D60163DAA7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70657" y="328949"/>
            <a:ext cx="1809164" cy="1448734"/>
          </a:xfrm>
          <a:custGeom>
            <a:avLst/>
            <a:gdLst/>
            <a:ahLst/>
            <a:cxnLst/>
            <a:rect l="l" t="t" r="r" b="b"/>
            <a:pathLst>
              <a:path w="1809164" h="1448734">
                <a:moveTo>
                  <a:pt x="0" y="0"/>
                </a:moveTo>
                <a:lnTo>
                  <a:pt x="1809164" y="0"/>
                </a:lnTo>
                <a:lnTo>
                  <a:pt x="1809164" y="1448734"/>
                </a:lnTo>
                <a:lnTo>
                  <a:pt x="0" y="14487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06" t="-12273" b="-1436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id="{B8960489-4C15-0225-E044-FA2A20DBFE0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00" y="5618727"/>
            <a:ext cx="2100719" cy="1431637"/>
            <a:chOff x="0" y="0"/>
            <a:chExt cx="2800959" cy="1908849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7BA1C31C-9E0E-81D0-E5B0-3792E624284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8">
              <a:extLst>
                <a:ext uri="{FF2B5EF4-FFF2-40B4-BE49-F238E27FC236}">
                  <a16:creationId xmlns:a16="http://schemas.microsoft.com/office/drawing/2014/main" id="{0B3633F7-2A66-8719-9CB2-9BE79410B7D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25" name="AutoShape 9">
            <a:extLst>
              <a:ext uri="{FF2B5EF4-FFF2-40B4-BE49-F238E27FC236}">
                <a16:creationId xmlns:a16="http://schemas.microsoft.com/office/drawing/2014/main" id="{AD21C5A6-DC08-8CB5-7A89-48A46FE348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455569" y="5694927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7" name="Group 10">
            <a:extLst>
              <a:ext uri="{FF2B5EF4-FFF2-40B4-BE49-F238E27FC236}">
                <a16:creationId xmlns:a16="http://schemas.microsoft.com/office/drawing/2014/main" id="{19758649-EB7F-F8B2-D17C-37DC643F0E3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770787" y="5633269"/>
            <a:ext cx="1847518" cy="1402551"/>
            <a:chOff x="251957" y="0"/>
            <a:chExt cx="2463358" cy="1870068"/>
          </a:xfrm>
        </p:grpSpPr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23CCF65B-DAB7-2551-66A2-AA852A9390D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12">
              <a:extLst>
                <a:ext uri="{FF2B5EF4-FFF2-40B4-BE49-F238E27FC236}">
                  <a16:creationId xmlns:a16="http://schemas.microsoft.com/office/drawing/2014/main" id="{F329DC47-89C5-0418-DE9A-7F7E92898BF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1957" y="1131404"/>
              <a:ext cx="2463358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30" name="AutoShape 13">
            <a:extLst>
              <a:ext uri="{FF2B5EF4-FFF2-40B4-BE49-F238E27FC236}">
                <a16:creationId xmlns:a16="http://schemas.microsoft.com/office/drawing/2014/main" id="{BA9494C2-6ADC-41D2-A082-CF327A0977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799507" y="5694927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1" name="Group 14">
            <a:extLst>
              <a:ext uri="{FF2B5EF4-FFF2-40B4-BE49-F238E27FC236}">
                <a16:creationId xmlns:a16="http://schemas.microsoft.com/office/drawing/2014/main" id="{FFF6F001-A1E7-3A72-8A2E-8B47AE4C700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63988" y="5633269"/>
            <a:ext cx="2496107" cy="1679550"/>
            <a:chOff x="-127712" y="0"/>
            <a:chExt cx="3328143" cy="2239400"/>
          </a:xfrm>
        </p:grpSpPr>
        <p:sp>
          <p:nvSpPr>
            <p:cNvPr id="32" name="Freeform 15">
              <a:extLst>
                <a:ext uri="{FF2B5EF4-FFF2-40B4-BE49-F238E27FC236}">
                  <a16:creationId xmlns:a16="http://schemas.microsoft.com/office/drawing/2014/main" id="{E54A72D6-2651-5E87-1714-53F3696ABD1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49646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16">
              <a:extLst>
                <a:ext uri="{FF2B5EF4-FFF2-40B4-BE49-F238E27FC236}">
                  <a16:creationId xmlns:a16="http://schemas.microsoft.com/office/drawing/2014/main" id="{90D2B5B7-C6A3-AA58-4D24-9F3CD9531FF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27712" y="1131404"/>
              <a:ext cx="3328143" cy="110799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Kid Works Fairfield</a:t>
              </a:r>
            </a:p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5950 </a:t>
              </a:r>
              <a:r>
                <a:rPr lang="en-US" dirty="0" err="1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Boymel</a:t>
              </a:r>
              <a:r>
                <a:rPr lang="en-US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 Drive, Fairfield, OH</a:t>
              </a:r>
            </a:p>
          </p:txBody>
        </p:sp>
      </p:grpSp>
      <p:sp>
        <p:nvSpPr>
          <p:cNvPr id="35" name="TextBox 18">
            <a:extLst>
              <a:ext uri="{FF2B5EF4-FFF2-40B4-BE49-F238E27FC236}">
                <a16:creationId xmlns:a16="http://schemas.microsoft.com/office/drawing/2014/main" id="{A9A7EB4A-14F6-9BF3-1A85-36573D21B1E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20000"/>
            <a:ext cx="4800156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Kid Works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32F4D325-6E6B-CD84-345D-3E1ECECF18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202" y="7947001"/>
            <a:ext cx="1514052" cy="1514052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F46F171-23B9-1207-45F9-F8A1A25570C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1581238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343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Calibri</vt:lpstr>
      <vt:lpstr>Hero Junior</vt:lpstr>
      <vt:lpstr>Arial</vt:lpstr>
      <vt:lpstr>Hero Junior Bold</vt:lpstr>
      <vt:lpstr>Hero Junior Super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 Works</dc:title>
  <cp:lastModifiedBy>Lisa Tomlinson</cp:lastModifiedBy>
  <cp:revision>4</cp:revision>
  <dcterms:created xsi:type="dcterms:W3CDTF">2006-08-16T00:00:00Z</dcterms:created>
  <dcterms:modified xsi:type="dcterms:W3CDTF">2026-08-04T16:44:36Z</dcterms:modified>
  <dc:identifier>DAHQyo8fxwE</dc:identifier>
</cp:coreProperties>
</file>