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7B34073-F821-43B4-863C-8A527DE548DB}">
          <p14:sldIdLst>
            <p14:sldId id="256"/>
          </p14:sldIdLst>
        </p14:section>
        <p14:section name="Tutorial + Example Flyer" id="{CA84472C-4E45-4D53-B024-F1E7BF647766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2242552"/>
            <a:ext cx="3471349" cy="2030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399" dirty="0">
                <a:solidFill>
                  <a:srgbClr val="25448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399" b="1" dirty="0">
                <a:solidFill>
                  <a:srgbClr val="25448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67C5C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36180">
            <a:off x="-25698" y="486440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8949"/>
            <a:ext cx="1915025" cy="1533506"/>
          </a:xfrm>
          <a:custGeom>
            <a:avLst/>
            <a:gdLst/>
            <a:ahLst/>
            <a:cxnLst/>
            <a:rect l="l" t="t" r="r" b="b"/>
            <a:pathLst>
              <a:path w="1915025" h="1533506">
                <a:moveTo>
                  <a:pt x="0" y="0"/>
                </a:moveTo>
                <a:lnTo>
                  <a:pt x="1915025" y="0"/>
                </a:lnTo>
                <a:lnTo>
                  <a:pt x="1915025" y="1533506"/>
                </a:lnTo>
                <a:lnTo>
                  <a:pt x="0" y="1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6181-EFE2-9654-BD56-10062166B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BC2AED8-15B7-B53D-ED24-F0537E8A4B3D}"/>
              </a:ext>
            </a:extLst>
          </p:cNvPr>
          <p:cNvSpPr txBox="1"/>
          <p:nvPr/>
        </p:nvSpPr>
        <p:spPr>
          <a:xfrm>
            <a:off x="381444" y="2331122"/>
            <a:ext cx="3471349" cy="180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rgbClr val="25448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 Works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5C288C7-23DD-F652-7770-A3FF1FA72354}"/>
              </a:ext>
            </a:extLst>
          </p:cNvPr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683CD04-061C-F967-B95E-02E12391B89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982" r="-24982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2956AC6-75BA-7ED9-7C9E-7659706F44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C1E79020-0FEE-D89A-0753-2BC9048A1ED6}"/>
              </a:ext>
            </a:extLst>
          </p:cNvPr>
          <p:cNvGrpSpPr/>
          <p:nvPr/>
        </p:nvGrpSpPr>
        <p:grpSpPr>
          <a:xfrm>
            <a:off x="228600" y="5087708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EFA0977-D142-56D6-BA6B-402CE9C33F73}"/>
                </a:ext>
              </a:extLst>
            </p:cNvPr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C757441-B379-D12E-0362-6977201FF048}"/>
                </a:ext>
              </a:extLst>
            </p:cNvPr>
            <p:cNvSpPr txBox="1"/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A4EFA902-00D3-7B05-5661-5AC243263F9F}"/>
              </a:ext>
            </a:extLst>
          </p:cNvPr>
          <p:cNvSpPr/>
          <p:nvPr/>
        </p:nvSpPr>
        <p:spPr>
          <a:xfrm flipV="1">
            <a:off x="2455569" y="5163908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F4B077A-6BBD-F5D6-8723-AE9DAA7F7052}"/>
              </a:ext>
            </a:extLst>
          </p:cNvPr>
          <p:cNvGrpSpPr/>
          <p:nvPr/>
        </p:nvGrpSpPr>
        <p:grpSpPr>
          <a:xfrm>
            <a:off x="2770787" y="5102250"/>
            <a:ext cx="1847518" cy="1402551"/>
            <a:chOff x="251957" y="0"/>
            <a:chExt cx="2463358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52BE809-A738-C532-35AA-5A139C9DEC6C}"/>
                </a:ext>
              </a:extLst>
            </p:cNvPr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9C40A1C-0113-1C44-6D3F-484862FA5EB6}"/>
                </a:ext>
              </a:extLst>
            </p:cNvPr>
            <p:cNvSpPr txBox="1"/>
            <p:nvPr/>
          </p:nvSpPr>
          <p:spPr>
            <a:xfrm>
              <a:off x="251957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75C97F5E-DBF4-1387-437D-80CC213E0965}"/>
              </a:ext>
            </a:extLst>
          </p:cNvPr>
          <p:cNvSpPr/>
          <p:nvPr/>
        </p:nvSpPr>
        <p:spPr>
          <a:xfrm flipV="1">
            <a:off x="4799507" y="5163908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2BC490D-61CA-F788-40E6-90034C68AFAF}"/>
              </a:ext>
            </a:extLst>
          </p:cNvPr>
          <p:cNvGrpSpPr/>
          <p:nvPr/>
        </p:nvGrpSpPr>
        <p:grpSpPr>
          <a:xfrm>
            <a:off x="4963988" y="5102250"/>
            <a:ext cx="2496107" cy="1679550"/>
            <a:chOff x="-127712" y="0"/>
            <a:chExt cx="3328143" cy="22394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9BCB5A0-D61B-8421-14AF-E7147BD0AAA0}"/>
                </a:ext>
              </a:extLst>
            </p:cNvPr>
            <p:cNvSpPr/>
            <p:nvPr/>
          </p:nvSpPr>
          <p:spPr>
            <a:xfrm>
              <a:off x="1249646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C7FE5EFB-DCF6-ECE8-9B54-0D15C0245F87}"/>
                </a:ext>
              </a:extLst>
            </p:cNvPr>
            <p:cNvSpPr txBox="1"/>
            <p:nvPr/>
          </p:nvSpPr>
          <p:spPr>
            <a:xfrm>
              <a:off x="-127712" y="1131404"/>
              <a:ext cx="3328143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Kid Works Fairfield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5950 </a:t>
              </a:r>
              <a:r>
                <a:rPr lang="en-US" dirty="0" err="1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Boymel</a:t>
              </a:r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 Drive, Fairfield, OH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F988CA92-81BE-C408-82B6-EFF73381DF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2C41FC07-1BCE-D5EE-BB9D-6BE4FE47D49B}"/>
              </a:ext>
            </a:extLst>
          </p:cNvPr>
          <p:cNvSpPr txBox="1"/>
          <p:nvPr/>
        </p:nvSpPr>
        <p:spPr>
          <a:xfrm>
            <a:off x="381444" y="7620000"/>
            <a:ext cx="48001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0447272D-3BB8-3101-E994-E9E42EE7DB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36180">
            <a:off x="-25698" y="486440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80B6A0-C8F2-B99E-E021-7509F66D02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8949"/>
            <a:ext cx="1915025" cy="1533506"/>
          </a:xfrm>
          <a:custGeom>
            <a:avLst/>
            <a:gdLst/>
            <a:ahLst/>
            <a:cxnLst/>
            <a:rect l="l" t="t" r="r" b="b"/>
            <a:pathLst>
              <a:path w="1915025" h="1533506">
                <a:moveTo>
                  <a:pt x="0" y="0"/>
                </a:moveTo>
                <a:lnTo>
                  <a:pt x="1915025" y="0"/>
                </a:lnTo>
                <a:lnTo>
                  <a:pt x="1915025" y="1533506"/>
                </a:lnTo>
                <a:lnTo>
                  <a:pt x="0" y="1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62CC27-A3B8-2FBA-57D8-D547219951FD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F79F1E2-2650-3B86-A9CC-E2FAFB2F2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202" y="7947001"/>
            <a:ext cx="1514052" cy="15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09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2</cp:revision>
  <dcterms:created xsi:type="dcterms:W3CDTF">2006-08-16T00:00:00Z</dcterms:created>
  <dcterms:modified xsi:type="dcterms:W3CDTF">2026-08-04T16:29:09Z</dcterms:modified>
  <dc:identifier>DAHQyo8fxwE</dc:identifier>
</cp:coreProperties>
</file>