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C518332-BB85-4FD6-967A-BB3D1E90834E}">
          <p14:sldIdLst>
            <p14:sldId id="256"/>
          </p14:sldIdLst>
        </p14:section>
        <p14:section name="Tutorial + Example Flyer" id="{4D504DFE-EAA8-4DE6-AEC2-CBD4012DF082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4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A2EF468C-C5EC-3176-9937-AC2F999E8A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7C5C0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78E997D1-8CB0-B2B0-E740-B881B58A2EEB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124D0F4-3EAC-5FBF-8095-4A294EC504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42840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48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A57D34-5CBE-A412-47E3-5AC021D33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33A2A9F8-AAC6-2AFF-6301-C6C6254676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9466"/>
            <a:ext cx="36571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 Works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4FE21D9-C5F9-D55B-FD10-E09340BEBA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19400"/>
            <a:ext cx="419055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6CFB644-EAE0-6BA7-7F3D-CDC2A7C88F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93554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21951DA-78DB-0533-015D-0C3B34C8737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767709"/>
            <a:ext cx="310937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 Works Fairfield</a:t>
            </a:r>
          </a:p>
          <a:p>
            <a:pPr algn="l"/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5950 </a:t>
            </a:r>
            <a:r>
              <a:rPr lang="en-US" sz="20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Boymel</a:t>
            </a:r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Drive, Fairfield, OH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79AC197C-FC66-2204-0E41-42D7697254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7C5C0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86D8C8B6-70DC-ECAE-E421-8EBC6675FC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122" r="-62734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02BB4F7-0BED-FDEB-64D5-DE63F4ADAC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0638ABB-552A-10BE-E431-BA0E74FE31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8072" y="3343210"/>
            <a:ext cx="172624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E927291-4DF2-A7FD-CBA9-AA8C8C3365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C01735A-398A-C0AE-70E6-DD82F86B6B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7200" y="6978330"/>
            <a:ext cx="3419560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77197CFE-1B3D-B8B1-5F5C-1908BD91BD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95F520C1-DB19-D084-B659-EF8EDA6A2D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9C8CA3-4052-FDAC-7AF6-3EF70A564F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828482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Super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3</cp:revision>
  <dcterms:created xsi:type="dcterms:W3CDTF">2006-08-16T00:00:00Z</dcterms:created>
  <dcterms:modified xsi:type="dcterms:W3CDTF">2026-08-04T18:50:30Z</dcterms:modified>
  <dc:identifier>DAHQyo8fxwE</dc:identifier>
</cp:coreProperties>
</file>