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Bold" panose="02000800000000000000" pitchFamily="50" charset="0"/>
      <p:bold r:id="rId7"/>
    </p:embeddedFont>
    <p:embeddedFont>
      <p:font typeface="Hero Junior Super" panose="02000A00000000000000" pitchFamily="50" charset="0"/>
      <p:bold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175D85FD-B1B6-4AC4-BC13-E2C777914DFE}">
          <p14:sldIdLst>
            <p14:sldId id="256"/>
          </p14:sldIdLst>
        </p14:section>
        <p14:section name="Tutorial + Example Flyer" id="{307161E2-83D8-4D4A-8FC7-232B2727062E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44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5" d="100"/>
          <a:sy n="45" d="100"/>
        </p:scale>
        <p:origin x="2092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8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-336180">
            <a:off x="-25698" y="486440"/>
            <a:ext cx="7823795" cy="1464403"/>
          </a:xfrm>
          <a:custGeom>
            <a:avLst/>
            <a:gdLst/>
            <a:ahLst/>
            <a:cxnLst/>
            <a:rect l="l" t="t" r="r" b="b"/>
            <a:pathLst>
              <a:path w="7823795" h="1464403">
                <a:moveTo>
                  <a:pt x="0" y="0"/>
                </a:moveTo>
                <a:lnTo>
                  <a:pt x="7823796" y="0"/>
                </a:lnTo>
                <a:lnTo>
                  <a:pt x="7823796" y="1464403"/>
                </a:lnTo>
                <a:lnTo>
                  <a:pt x="0" y="14644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576" r="-1363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AutoShape 6"/>
          <p:cNvSpPr/>
          <p:nvPr/>
        </p:nvSpPr>
        <p:spPr>
          <a:xfrm flipV="1">
            <a:off x="4003330" y="2262505"/>
            <a:ext cx="0" cy="2091690"/>
          </a:xfrm>
          <a:prstGeom prst="line">
            <a:avLst/>
          </a:prstGeom>
          <a:ln w="38100" cap="rnd">
            <a:solidFill>
              <a:srgbClr val="254486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4296563" y="4954270"/>
            <a:ext cx="3109372" cy="3963924"/>
            <a:chOff x="0" y="0"/>
            <a:chExt cx="637575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7575" cy="812800"/>
            </a:xfrm>
            <a:custGeom>
              <a:avLst/>
              <a:gdLst/>
              <a:ahLst/>
              <a:cxnLst/>
              <a:rect l="l" t="t" r="r" b="b"/>
              <a:pathLst>
                <a:path w="637575" h="812800">
                  <a:moveTo>
                    <a:pt x="42328" y="0"/>
                  </a:moveTo>
                  <a:lnTo>
                    <a:pt x="595247" y="0"/>
                  </a:lnTo>
                  <a:cubicBezTo>
                    <a:pt x="618624" y="0"/>
                    <a:pt x="637575" y="18951"/>
                    <a:pt x="637575" y="42328"/>
                  </a:cubicBezTo>
                  <a:lnTo>
                    <a:pt x="637575" y="770472"/>
                  </a:lnTo>
                  <a:cubicBezTo>
                    <a:pt x="637575" y="793849"/>
                    <a:pt x="618624" y="812800"/>
                    <a:pt x="595247" y="812800"/>
                  </a:cubicBezTo>
                  <a:lnTo>
                    <a:pt x="42328" y="812800"/>
                  </a:lnTo>
                  <a:cubicBezTo>
                    <a:pt x="18951" y="812800"/>
                    <a:pt x="0" y="793849"/>
                    <a:pt x="0" y="770472"/>
                  </a:cubicBezTo>
                  <a:lnTo>
                    <a:pt x="0" y="42328"/>
                  </a:lnTo>
                  <a:cubicBezTo>
                    <a:pt x="0" y="18951"/>
                    <a:pt x="18951" y="0"/>
                    <a:pt x="42328" y="0"/>
                  </a:cubicBezTo>
                  <a:close/>
                </a:path>
              </a:pathLst>
            </a:custGeom>
            <a:blipFill>
              <a:blip r:embed="rId6"/>
              <a:stretch>
                <a:fillRect l="-24327" r="-6701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381444" y="7357831"/>
            <a:ext cx="3471349" cy="1560363"/>
            <a:chOff x="0" y="0"/>
            <a:chExt cx="1210056" cy="54391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210056" cy="543917"/>
            </a:xfrm>
            <a:custGeom>
              <a:avLst/>
              <a:gdLst/>
              <a:ahLst/>
              <a:cxnLst/>
              <a:rect l="l" t="t" r="r" b="b"/>
              <a:pathLst>
                <a:path w="1210056" h="543917">
                  <a:moveTo>
                    <a:pt x="46835" y="0"/>
                  </a:moveTo>
                  <a:lnTo>
                    <a:pt x="1163221" y="0"/>
                  </a:lnTo>
                  <a:cubicBezTo>
                    <a:pt x="1175643" y="0"/>
                    <a:pt x="1187555" y="4934"/>
                    <a:pt x="1196339" y="13718"/>
                  </a:cubicBezTo>
                  <a:cubicBezTo>
                    <a:pt x="1205122" y="22501"/>
                    <a:pt x="1210056" y="34414"/>
                    <a:pt x="1210056" y="46835"/>
                  </a:cubicBezTo>
                  <a:lnTo>
                    <a:pt x="1210056" y="497082"/>
                  </a:lnTo>
                  <a:cubicBezTo>
                    <a:pt x="1210056" y="522949"/>
                    <a:pt x="1189088" y="543917"/>
                    <a:pt x="1163221" y="543917"/>
                  </a:cubicBezTo>
                  <a:lnTo>
                    <a:pt x="46835" y="543917"/>
                  </a:lnTo>
                  <a:cubicBezTo>
                    <a:pt x="20969" y="543917"/>
                    <a:pt x="0" y="522949"/>
                    <a:pt x="0" y="497082"/>
                  </a:cubicBezTo>
                  <a:lnTo>
                    <a:pt x="0" y="46835"/>
                  </a:lnTo>
                  <a:cubicBezTo>
                    <a:pt x="0" y="34414"/>
                    <a:pt x="4934" y="22501"/>
                    <a:pt x="13718" y="13718"/>
                  </a:cubicBezTo>
                  <a:cubicBezTo>
                    <a:pt x="22501" y="4934"/>
                    <a:pt x="34414" y="0"/>
                    <a:pt x="46835" y="0"/>
                  </a:cubicBezTo>
                  <a:close/>
                </a:path>
              </a:pathLst>
            </a:custGeom>
            <a:solidFill>
              <a:srgbClr val="254486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1210056" cy="572492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FFFFFF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Delete this text box when complete.</a:t>
              </a:r>
            </a:p>
          </p:txBody>
        </p:sp>
      </p:grpSp>
      <p:sp>
        <p:nvSpPr>
          <p:cNvPr id="12" name="Freeform 1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28949"/>
            <a:ext cx="1915025" cy="1533506"/>
          </a:xfrm>
          <a:custGeom>
            <a:avLst/>
            <a:gdLst/>
            <a:ahLst/>
            <a:cxnLst/>
            <a:rect l="l" t="t" r="r" b="b"/>
            <a:pathLst>
              <a:path w="1915025" h="1533506">
                <a:moveTo>
                  <a:pt x="0" y="0"/>
                </a:moveTo>
                <a:lnTo>
                  <a:pt x="1915025" y="0"/>
                </a:lnTo>
                <a:lnTo>
                  <a:pt x="1915025" y="1533506"/>
                </a:lnTo>
                <a:lnTo>
                  <a:pt x="0" y="153350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406" t="-12273" b="-1436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381444" y="2252980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254486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Writ</a:t>
            </a:r>
            <a:r>
              <a:rPr lang="en-US" sz="4499" b="1" dirty="0">
                <a:solidFill>
                  <a:srgbClr val="254486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e your main event title here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296563" y="2450892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Date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296563" y="3163822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Time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296563" y="3876752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Location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81444" y="4954270"/>
            <a:ext cx="3471349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254486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254486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F8CA8DE5-CAEF-1BB8-39D4-43B7963E2C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4756CF7A-78BE-780C-0E24-680F12DC91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15240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15240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43434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74676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87D5D4FB-324B-F264-08C4-A3E8316B5E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1516" y="88392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5D6522-4DB0-C5FA-9BAE-B09BE5D33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5EB5725-9555-EC7F-7AD1-B0E7026F170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8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463705EC-E115-E687-4E3A-0519951CE1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336180">
            <a:off x="-25698" y="486440"/>
            <a:ext cx="7823795" cy="1464403"/>
          </a:xfrm>
          <a:custGeom>
            <a:avLst/>
            <a:gdLst/>
            <a:ahLst/>
            <a:cxnLst/>
            <a:rect l="l" t="t" r="r" b="b"/>
            <a:pathLst>
              <a:path w="7823795" h="1464403">
                <a:moveTo>
                  <a:pt x="0" y="0"/>
                </a:moveTo>
                <a:lnTo>
                  <a:pt x="7823796" y="0"/>
                </a:lnTo>
                <a:lnTo>
                  <a:pt x="7823796" y="1464403"/>
                </a:lnTo>
                <a:lnTo>
                  <a:pt x="0" y="14644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576" r="-1363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0E9FBE90-0C6D-9DA0-FE2A-4696A042D84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88F9700D-88C6-B8B1-9F6C-9057AA0E390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DE1B463A-8466-1DD8-6CA2-543A4B1EA1A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2262505"/>
            <a:ext cx="0" cy="2091690"/>
          </a:xfrm>
          <a:prstGeom prst="line">
            <a:avLst/>
          </a:prstGeom>
          <a:ln w="38100" cap="rnd">
            <a:solidFill>
              <a:srgbClr val="254486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16FC2BF5-6256-3A96-7B2E-F510BBC3B82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296563" y="4954270"/>
            <a:ext cx="3109372" cy="3963924"/>
            <a:chOff x="0" y="0"/>
            <a:chExt cx="637575" cy="812800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770FC016-A5AB-6C46-BC94-5AE2571673A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37575" cy="812800"/>
            </a:xfrm>
            <a:custGeom>
              <a:avLst/>
              <a:gdLst/>
              <a:ahLst/>
              <a:cxnLst/>
              <a:rect l="l" t="t" r="r" b="b"/>
              <a:pathLst>
                <a:path w="637575" h="812800">
                  <a:moveTo>
                    <a:pt x="42328" y="0"/>
                  </a:moveTo>
                  <a:lnTo>
                    <a:pt x="595247" y="0"/>
                  </a:lnTo>
                  <a:cubicBezTo>
                    <a:pt x="618624" y="0"/>
                    <a:pt x="637575" y="18951"/>
                    <a:pt x="637575" y="42328"/>
                  </a:cubicBezTo>
                  <a:lnTo>
                    <a:pt x="637575" y="770472"/>
                  </a:lnTo>
                  <a:cubicBezTo>
                    <a:pt x="637575" y="793849"/>
                    <a:pt x="618624" y="812800"/>
                    <a:pt x="595247" y="812800"/>
                  </a:cubicBezTo>
                  <a:lnTo>
                    <a:pt x="42328" y="812800"/>
                  </a:lnTo>
                  <a:cubicBezTo>
                    <a:pt x="18951" y="812800"/>
                    <a:pt x="0" y="793849"/>
                    <a:pt x="0" y="770472"/>
                  </a:cubicBezTo>
                  <a:lnTo>
                    <a:pt x="0" y="42328"/>
                  </a:lnTo>
                  <a:cubicBezTo>
                    <a:pt x="0" y="18951"/>
                    <a:pt x="18951" y="0"/>
                    <a:pt x="42328" y="0"/>
                  </a:cubicBezTo>
                  <a:close/>
                </a:path>
              </a:pathLst>
            </a:custGeom>
            <a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25451" r="-6572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9AC7D719-6CEC-5C10-3FFC-8738C9CC04B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28949"/>
            <a:ext cx="1915025" cy="1533506"/>
          </a:xfrm>
          <a:custGeom>
            <a:avLst/>
            <a:gdLst/>
            <a:ahLst/>
            <a:cxnLst/>
            <a:rect l="l" t="t" r="r" b="b"/>
            <a:pathLst>
              <a:path w="1915025" h="1533506">
                <a:moveTo>
                  <a:pt x="0" y="0"/>
                </a:moveTo>
                <a:lnTo>
                  <a:pt x="1915025" y="0"/>
                </a:lnTo>
                <a:lnTo>
                  <a:pt x="1915025" y="1533506"/>
                </a:lnTo>
                <a:lnTo>
                  <a:pt x="0" y="153350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406" t="-12273" b="-1436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78D9A453-BCFA-C0A2-9672-C7EE1CD7D7A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2441492"/>
            <a:ext cx="3471349" cy="180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3900" dirty="0">
                <a:solidFill>
                  <a:srgbClr val="254486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Family Fun Open House at Kid Works</a:t>
            </a: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75043142-49B8-C39D-8217-274A12B4418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2238943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A346B1E9-0C1A-7689-800C-8CAFD31B397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2951873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F3BA7ABD-769F-F846-7E6E-5EA286AC189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3664803"/>
            <a:ext cx="3109369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Kid Works Fairfield</a:t>
            </a:r>
          </a:p>
          <a:p>
            <a:pPr algn="l"/>
            <a:r>
              <a:rPr lang="en-US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5950 </a:t>
            </a:r>
            <a:r>
              <a:rPr lang="en-US" dirty="0" err="1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Boymel</a:t>
            </a:r>
            <a:r>
              <a:rPr lang="en-US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Drive, Fairfield, OH</a:t>
            </a: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AB59AD6A-BD4E-AACE-1679-F4FD1CED2E8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4954270"/>
            <a:ext cx="3471349" cy="2400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Kid Works a place where children thrive.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BD92FE8-3749-2D4E-B778-A484DC52876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00D5984-ABC4-6B78-D233-A98DB18B7CD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973" y="7562223"/>
            <a:ext cx="1270289" cy="127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4823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344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Calibri</vt:lpstr>
      <vt:lpstr>Hero Junior</vt:lpstr>
      <vt:lpstr>Arial</vt:lpstr>
      <vt:lpstr>Hero Junior Bold</vt:lpstr>
      <vt:lpstr>Hero Junior Super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Templates_Kid Works</dc:title>
  <cp:lastModifiedBy>Lisa Tomlinson</cp:lastModifiedBy>
  <cp:revision>3</cp:revision>
  <dcterms:created xsi:type="dcterms:W3CDTF">2006-08-16T00:00:00Z</dcterms:created>
  <dcterms:modified xsi:type="dcterms:W3CDTF">2026-08-04T16:24:08Z</dcterms:modified>
  <dc:identifier>DAHQyo8fxwE</dc:identifier>
</cp:coreProperties>
</file>