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HspF4Sdo355xOCua5JnJMSGqr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title="BirchAcademy1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" y="0"/>
            <a:ext cx="7770114" cy="100584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 txBox="1"/>
          <p:nvPr/>
        </p:nvSpPr>
        <p:spPr>
          <a:xfrm>
            <a:off x="1066800" y="1578366"/>
            <a:ext cx="25041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9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 of event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66800" y="2163801"/>
            <a:ext cx="3969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9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0:00 AM/PM - 0:00 AM/PM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52180" y="2741369"/>
            <a:ext cx="495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9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Center Name &amp; Center Address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74986" y="585114"/>
            <a:ext cx="39696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Event Name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97601" y="4856056"/>
            <a:ext cx="4959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Details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Kavi Sid</dc:creator>
</cp:coreProperties>
</file>