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iHspF4Sdo355xOCua5JnJMSGqr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3.png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 title="BirchAcademy1 (2)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43" y="0"/>
            <a:ext cx="7770114" cy="100584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/>
          <p:nvPr/>
        </p:nvSpPr>
        <p:spPr>
          <a:xfrm>
            <a:off x="474986" y="2138081"/>
            <a:ext cx="302254" cy="302254"/>
          </a:xfrm>
          <a:custGeom>
            <a:rect b="b" l="l" r="r" t="t"/>
            <a:pathLst>
              <a:path extrusionOk="0" h="302254" w="302254">
                <a:moveTo>
                  <a:pt x="0" y="0"/>
                </a:moveTo>
                <a:lnTo>
                  <a:pt x="302254" y="0"/>
                </a:lnTo>
                <a:lnTo>
                  <a:pt x="302254" y="302254"/>
                </a:lnTo>
                <a:lnTo>
                  <a:pt x="0" y="30225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6" name="Google Shape;86;p1"/>
          <p:cNvSpPr/>
          <p:nvPr/>
        </p:nvSpPr>
        <p:spPr>
          <a:xfrm>
            <a:off x="474986" y="1564410"/>
            <a:ext cx="302254" cy="316496"/>
          </a:xfrm>
          <a:custGeom>
            <a:rect b="b" l="l" r="r" t="t"/>
            <a:pathLst>
              <a:path extrusionOk="0" h="316496" w="302254">
                <a:moveTo>
                  <a:pt x="0" y="0"/>
                </a:moveTo>
                <a:lnTo>
                  <a:pt x="302254" y="0"/>
                </a:lnTo>
                <a:lnTo>
                  <a:pt x="302254" y="316496"/>
                </a:lnTo>
                <a:lnTo>
                  <a:pt x="0" y="31649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7" name="Google Shape;87;p1"/>
          <p:cNvSpPr/>
          <p:nvPr/>
        </p:nvSpPr>
        <p:spPr>
          <a:xfrm>
            <a:off x="497601" y="2697510"/>
            <a:ext cx="257025" cy="374536"/>
          </a:xfrm>
          <a:custGeom>
            <a:rect b="b" l="l" r="r" t="t"/>
            <a:pathLst>
              <a:path extrusionOk="0" h="374536" w="257025">
                <a:moveTo>
                  <a:pt x="0" y="0"/>
                </a:moveTo>
                <a:lnTo>
                  <a:pt x="257025" y="0"/>
                </a:lnTo>
                <a:lnTo>
                  <a:pt x="257025" y="374535"/>
                </a:lnTo>
                <a:lnTo>
                  <a:pt x="0" y="3745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1"/>
          <p:cNvSpPr txBox="1"/>
          <p:nvPr/>
        </p:nvSpPr>
        <p:spPr>
          <a:xfrm>
            <a:off x="1066800" y="1592986"/>
            <a:ext cx="2504043" cy="3453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99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Date of event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1066800" y="2149181"/>
            <a:ext cx="3969651" cy="3453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99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0:00 AM/PM - 0:00 AM/PM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>
            <a:off x="1066800" y="2697510"/>
            <a:ext cx="4959203" cy="3453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99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Center Name &amp; Center Address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474986" y="585114"/>
            <a:ext cx="3969651" cy="431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99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Event Name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497601" y="4856056"/>
            <a:ext cx="4959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99" u="none" cap="none" strike="noStrike">
                <a:solidFill>
                  <a:srgbClr val="277C1D"/>
                </a:solidFill>
                <a:latin typeface="Arial"/>
                <a:ea typeface="Arial"/>
                <a:cs typeface="Arial"/>
                <a:sym typeface="Arial"/>
              </a:rPr>
              <a:t>Add Details</a:t>
            </a:r>
            <a:endParaRPr>
              <a:solidFill>
                <a:srgbClr val="277C1D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Kavi Sid</dc:creator>
</cp:coreProperties>
</file>