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8CF7D99-A4B2-451C-9269-874B5D61A5CC}">
          <p14:sldIdLst>
            <p14:sldId id="256"/>
          </p14:sldIdLst>
        </p14:section>
        <p14:section name="Tutorial + Example Flyer" id="{86EE257F-FB7D-49D8-B8B1-03F2DF4E4361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FB3754D9-818D-D905-7DAE-A122005A691D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Highlight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Here!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5000625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>
                <a:solidFill>
                  <a:srgbClr val="095800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0958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21758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593051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664344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Location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444" y="7520940"/>
            <a:ext cx="4570907" cy="190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 adipiscing elit. Proin accumsan vulputate purus, ac dictum magna gravida in. Sed quis imperdiet justo. Nullam lectus augue, fringilla non nibh nec, aliquam tincidunt mauris. Donec iaculis luctus lorem. </a:t>
            </a:r>
          </a:p>
          <a:p>
            <a:pPr algn="l"/>
            <a:endParaRPr lang="en-US" sz="1200">
              <a:solidFill>
                <a:srgbClr val="242F3A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imperdiet lacinia. Nunc tempor metus a libero condimentum pharetra. Aenean aliquam felis id justo hendrerit, non varius augue porta.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731F3-6213-F1CA-75D6-C3AD2FF16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C02C58-C48E-0C30-7C7B-C865DF9753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1D017658-C289-712D-9C6A-BFAD18BA92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378" r="-12378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1D6273A-8A37-7EB9-7F99-1D1D83F891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15ACB06-CA94-8B76-FE67-E2BB8A20EB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1813" y="2962289"/>
            <a:ext cx="1568687" cy="73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Meet Our </a:t>
            </a:r>
            <a:r>
              <a:rPr lang="en-US" sz="2399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Educators!</a:t>
            </a:r>
            <a:endParaRPr lang="en-US" sz="2399" b="1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44512A2-300E-6DC4-DF63-B94334312A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4876800"/>
            <a:ext cx="332865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95800"/>
                </a:solidFill>
                <a:effectLst/>
                <a:uLnTx/>
                <a:uFillTx/>
                <a:latin typeface="Georgia Pro Bold" panose="02040802050405020203" pitchFamily="18" charset="0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B2AAD883-9D1B-D0D4-129F-0F447196C3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0958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BB88BD3-7CF4-D155-18C3-FD51926AD4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5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1DAFAE1-20C1-4855-D218-6372631DEA3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8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B10A5B7-149C-DF45-EF74-4FB73E3BC4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5312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Birch Tree Academy Bothell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9724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Thorsk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 St, Bothell, WA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ED9397E-5093-112E-302F-7A0AFFA96D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952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9465E2A0-6822-F72C-849B-40F2D3E5FD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F2B63187-1FCF-7CEF-D26F-4D863C3743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42AD17-9E07-C146-C6CE-8FC761FBB3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2260182-7FAD-77FB-094A-337411378F6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474" y="7889759"/>
            <a:ext cx="1290642" cy="129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18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355</Words>
  <Application>Microsoft Office PowerPoint</Application>
  <PresentationFormat>Custom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2</cp:revision>
  <dcterms:created xsi:type="dcterms:W3CDTF">2006-08-16T00:00:00Z</dcterms:created>
  <dcterms:modified xsi:type="dcterms:W3CDTF">2026-08-05T20:22:36Z</dcterms:modified>
  <dc:identifier>DAHQy5Pfi5Y</dc:identifier>
</cp:coreProperties>
</file>