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5B8B525-F601-42B8-9425-7F385CA5B361}">
          <p14:sldIdLst>
            <p14:sldId id="256"/>
          </p14:sldIdLst>
        </p14:section>
        <p14:section name="Tutorial + Example Flyer" id="{194ED89B-E758-4226-A684-4CF38677980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40152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5029200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Highlight</a:t>
            </a:r>
          </a:p>
          <a:p>
            <a:pPr algn="ctr"/>
            <a:r>
              <a:rPr lang="en-US" sz="2399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9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b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58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D99CBF-FAA8-53A2-2FB8-7A815DEBF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1D98ED6-40E1-E566-F7EF-4A592615218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6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A9425F7-2B3B-E75E-4B19-7D1CF5FF81B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2F9481F-849F-3146-766B-8651A441EC5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5180" r="-2518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891E016-5DCC-1B8D-A6BC-98BDEB8D87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8614D0A-F4ED-5992-7377-FDA027B1CD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0726" r="-207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9CAC1BC6-FD18-5709-DD63-F5F10827D2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04800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b="1" dirty="0">
                <a:solidFill>
                  <a:srgbClr val="FFFFFF"/>
                </a:solidFill>
                <a:latin typeface="Georgia Pro Bold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886CFF0-BF9C-6B46-964F-4D28A5952E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4088972-9730-E740-42F5-2CB2ADA6820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48694" y="5194794"/>
            <a:ext cx="1568687" cy="738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Meet Our </a:t>
            </a:r>
            <a:r>
              <a:rPr lang="en-US" sz="2399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Educators!</a:t>
            </a:r>
            <a:endParaRPr lang="en-US" sz="2399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93BCBD10-AC33-EBA0-A9BD-99D5565829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29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A93EADFB-BD02-AE06-F20B-C194A5DF75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9252CA63-190D-6357-B38C-C49C10CF5F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010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4467593-1684-57A7-AA52-82ED17DB2C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723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9845B6D4-E22C-4A0E-DA6A-A2E4B7CC29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4362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Birch Tree Academy Bothell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9724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Thorsk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 St, Bothell, WA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35398002-93DF-E0DE-BB67-C70A26FD78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13989"/>
            <a:ext cx="2704859" cy="2196533"/>
          </a:xfrm>
          <a:custGeom>
            <a:avLst/>
            <a:gdLst/>
            <a:ahLst/>
            <a:cxnLst/>
            <a:rect l="l" t="t" r="r" b="b"/>
            <a:pathLst>
              <a:path w="2704859" h="2196533">
                <a:moveTo>
                  <a:pt x="0" y="0"/>
                </a:moveTo>
                <a:lnTo>
                  <a:pt x="2704859" y="0"/>
                </a:lnTo>
                <a:lnTo>
                  <a:pt x="2704859" y="2196533"/>
                </a:lnTo>
                <a:lnTo>
                  <a:pt x="0" y="219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00074" r="-597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2ACC22DC-4981-D861-F7F8-234FAB49F4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938119" y="278079"/>
            <a:ext cx="1441854" cy="1498341"/>
          </a:xfrm>
          <a:custGeom>
            <a:avLst/>
            <a:gdLst/>
            <a:ahLst/>
            <a:cxnLst/>
            <a:rect l="l" t="t" r="r" b="b"/>
            <a:pathLst>
              <a:path w="1441854" h="1498341">
                <a:moveTo>
                  <a:pt x="0" y="0"/>
                </a:moveTo>
                <a:lnTo>
                  <a:pt x="1441854" y="0"/>
                </a:lnTo>
                <a:lnTo>
                  <a:pt x="1441854" y="1498341"/>
                </a:lnTo>
                <a:lnTo>
                  <a:pt x="0" y="14983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EB8E45-FF86-5DFE-3263-EFBA28CF4F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424695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314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5</cp:revision>
  <dcterms:created xsi:type="dcterms:W3CDTF">2006-08-16T00:00:00Z</dcterms:created>
  <dcterms:modified xsi:type="dcterms:W3CDTF">2026-08-05T20:18:28Z</dcterms:modified>
  <dc:identifier>DAHQy5Pfi5Y</dc:identifier>
</cp:coreProperties>
</file>