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6AB25F5-748D-487B-9C2C-85DA10CE7BF8}">
          <p14:sldIdLst>
            <p14:sldId id="256"/>
          </p14:sldIdLst>
        </p14:section>
        <p14:section name="Tutorial + Example Flyer" id="{321B2F66-D5A3-4878-9082-9B0175E49796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0A7E33E2-159D-94F2-AD19-3F7A29AA8C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2A437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958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74135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9654"/>
            <a:ext cx="6816941" cy="313182"/>
            <a:chOff x="0" y="0"/>
            <a:chExt cx="9089254" cy="417576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27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94093"/>
            <a:ext cx="6840717" cy="313182"/>
            <a:chOff x="0" y="0"/>
            <a:chExt cx="9120956" cy="417576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27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8532"/>
            <a:ext cx="6855610" cy="313182"/>
            <a:chOff x="0" y="0"/>
            <a:chExt cx="9140814" cy="417576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27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90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</a:t>
              </a:r>
              <a:r>
                <a:rPr lang="en-US" sz="1500">
                  <a:solidFill>
                    <a:srgbClr val="000000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or illustration </a:t>
              </a:r>
              <a:r>
                <a:rPr lang="en-US" sz="1500" dirty="0">
                  <a:solidFill>
                    <a:srgbClr val="000000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32DA7D71-BEE5-2C72-51CC-4845D05EB7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8129" y="0"/>
            <a:ext cx="4475603" cy="19812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62A437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DC190FDC-7CDD-2322-88BE-8CE32209723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6790" y="0"/>
            <a:ext cx="4709560" cy="1662198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4021" y="215235"/>
            <a:ext cx="1168145" cy="1213909"/>
          </a:xfrm>
          <a:custGeom>
            <a:avLst/>
            <a:gdLst/>
            <a:ahLst/>
            <a:cxnLst/>
            <a:rect l="l" t="t" r="r" b="b"/>
            <a:pathLst>
              <a:path w="1168145" h="1213909">
                <a:moveTo>
                  <a:pt x="0" y="0"/>
                </a:moveTo>
                <a:lnTo>
                  <a:pt x="1168145" y="0"/>
                </a:lnTo>
                <a:lnTo>
                  <a:pt x="1168145" y="1213908"/>
                </a:lnTo>
                <a:lnTo>
                  <a:pt x="0" y="12139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F9F44-964C-9241-266F-D6BF8E987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71D903-8439-9243-E580-3462F0F9D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14" t="-9428" r="-8814" b="94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4ECA359C-408C-59DB-D076-777ADC952F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2A437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FD44A9F-5ED5-98BF-8B53-663D43515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F0A22B7-CAE3-8C5E-E255-A64DF999F5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9B93623-DF4D-0D08-78B1-B0AF80B01E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958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7967385-51D3-A422-32E2-1080740C007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1FC2F174-6B8A-6169-C249-46F5237FC9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3505200"/>
            <a:ext cx="32761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D02DE68-DDE1-D461-C582-B9352F7776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8674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378798B7-C210-6B23-742C-53C6D51795B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0B97F90-3FEE-18E3-0D0C-160C73836E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71AF573-B095-2B87-8655-8BE14C9C29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3618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34EE8A5-93D6-1B0F-7377-BCE0732764F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8FDEFB7-EF35-41DF-D644-BEEB2E567E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00B998F-A875-1067-99FB-62710BC4F1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8562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C926D4F-B5D4-241D-27CA-102ED3AFC70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Birch Tree Academy Bothell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9724 </a:t>
              </a:r>
              <a:r>
                <a:rPr lang="en-US" sz="2000" dirty="0" err="1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Thorsk</a:t>
              </a:r>
              <a:r>
                <a:rPr lang="en-US" sz="2000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 St, Bothell, WA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9A5653-A46E-04F7-E77D-3F48D75A1A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CB27952B-63F4-C3C7-D71B-0BAC05273F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830741"/>
            <a:ext cx="52573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4A7F9469-02C1-5007-C2D0-F2E9F5BA3D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8129" y="0"/>
            <a:ext cx="4475603" cy="19812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62A437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75751B8-60D0-87C4-308F-0CAB796C5DA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6790" y="0"/>
            <a:ext cx="4709560" cy="1662198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8A872AB5-9304-0D5B-E7F0-6603788B89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4021" y="215235"/>
            <a:ext cx="1168145" cy="1213909"/>
          </a:xfrm>
          <a:custGeom>
            <a:avLst/>
            <a:gdLst/>
            <a:ahLst/>
            <a:cxnLst/>
            <a:rect l="l" t="t" r="r" b="b"/>
            <a:pathLst>
              <a:path w="1168145" h="1213909">
                <a:moveTo>
                  <a:pt x="0" y="0"/>
                </a:moveTo>
                <a:lnTo>
                  <a:pt x="1168145" y="0"/>
                </a:lnTo>
                <a:lnTo>
                  <a:pt x="1168145" y="1213908"/>
                </a:lnTo>
                <a:lnTo>
                  <a:pt x="0" y="12139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69BA35-A0BA-4EB4-2C64-642E603866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95AB863-DF25-D951-9302-CD6308A16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392" y="8058319"/>
            <a:ext cx="1293842" cy="129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47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Georgia Pro Bold</vt:lpstr>
      <vt:lpstr>Century Gothic</vt:lpstr>
      <vt:lpstr>Calibri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4</cp:revision>
  <dcterms:created xsi:type="dcterms:W3CDTF">2006-08-16T00:00:00Z</dcterms:created>
  <dcterms:modified xsi:type="dcterms:W3CDTF">2026-08-05T20:28:16Z</dcterms:modified>
  <dc:identifier>DAHQy5Pfi5Y</dc:identifier>
</cp:coreProperties>
</file>