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Century Gothic" panose="020B0502020202020204" pitchFamily="34" charset="0"/>
      <p:regular r:id="rId6"/>
      <p:bold r:id="rId7"/>
      <p:italic r:id="rId8"/>
      <p:boldItalic r:id="rId9"/>
    </p:embeddedFont>
    <p:embeddedFont>
      <p:font typeface="Georgia Pro Bold" panose="02040802050405020203" pitchFamily="18" charset="0"/>
      <p:bold r:id="rId10"/>
    </p:embeddedFont>
    <p:embeddedFont>
      <p:font typeface="Hero Junior Bold" panose="02000800000000000000" pitchFamily="50" charset="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7D3FEA93-B231-415D-852D-75A6C8CB8F4E}">
          <p14:sldIdLst>
            <p14:sldId id="256"/>
          </p14:sldIdLst>
        </p14:section>
        <p14:section name="Tutorial + Example Flyer" id="{2D663F72-9253-4284-9CA0-8394EBB40BA1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81444" y="5000625"/>
            <a:ext cx="3471349" cy="212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0958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Write your main event title here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0958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217587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5930517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6643447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Location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444" y="7520940"/>
            <a:ext cx="4570907" cy="190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Write your main text here.</a:t>
            </a:r>
          </a:p>
          <a:p>
            <a:pPr algn="l"/>
            <a:endParaRPr lang="en-US" sz="1200" b="1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algn="l"/>
            <a:r>
              <a:rPr lang="en-US" sz="120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Consectetur adipiscing elit. Proin accumsan vulputate purus, ac dictum magna gravida in. Sed quis imperdiet justo. Nullam lectus augue, fringilla non nibh nec, aliquam tincidunt mauris. Donec iaculis luctus lorem. </a:t>
            </a:r>
          </a:p>
          <a:p>
            <a:pPr algn="l"/>
            <a:endParaRPr lang="en-US" sz="1200">
              <a:solidFill>
                <a:srgbClr val="242F3A"/>
              </a:solidFill>
              <a:latin typeface="Century Gothic" panose="020B0502020202020204" pitchFamily="34" charset="0"/>
              <a:ea typeface="Century Gothic Paneuropean"/>
              <a:cs typeface="Century Gothic Paneuropean"/>
              <a:sym typeface="Century Gothic Paneuropean"/>
            </a:endParaRPr>
          </a:p>
          <a:p>
            <a:pPr algn="l"/>
            <a:r>
              <a:rPr lang="en-US" sz="120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 ac magna nec ligula imperdiet lacinia. Nunc tempor metus a libero condimentum pharetra. Aenean aliquam felis id justo hendrerit, non varius augue porta.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721412" cy="666825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Century Gothic" panose="020B0502020202020204" pitchFamily="34" charset="0"/>
                  <a:ea typeface="Century Gothic Paneuropean"/>
                  <a:cs typeface="Century Gothic Paneuropean"/>
                  <a:sym typeface="Century Gothic Paneuropean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242F3A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Delete this text box when complete.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704859" cy="2196533"/>
          </a:xfrm>
          <a:custGeom>
            <a:avLst/>
            <a:gdLst/>
            <a:ahLst/>
            <a:cxnLst/>
            <a:rect l="l" t="t" r="r" b="b"/>
            <a:pathLst>
              <a:path w="2704859" h="2196533">
                <a:moveTo>
                  <a:pt x="0" y="0"/>
                </a:moveTo>
                <a:lnTo>
                  <a:pt x="2704859" y="0"/>
                </a:lnTo>
                <a:lnTo>
                  <a:pt x="2704859" y="2196533"/>
                </a:lnTo>
                <a:lnTo>
                  <a:pt x="0" y="21965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00074" r="-597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8119" y="278079"/>
            <a:ext cx="1441854" cy="1498341"/>
          </a:xfrm>
          <a:custGeom>
            <a:avLst/>
            <a:gdLst/>
            <a:ahLst/>
            <a:cxnLst/>
            <a:rect l="l" t="t" r="r" b="b"/>
            <a:pathLst>
              <a:path w="1441854" h="1498341">
                <a:moveTo>
                  <a:pt x="0" y="0"/>
                </a:moveTo>
                <a:lnTo>
                  <a:pt x="1441854" y="0"/>
                </a:lnTo>
                <a:lnTo>
                  <a:pt x="1441854" y="1498341"/>
                </a:lnTo>
                <a:lnTo>
                  <a:pt x="0" y="14983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B203707-6124-EC63-D90D-DE5226B336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DD46E79-EE21-41A5-4A02-8B7AD03BF5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419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406089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93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21516" y="11811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20450"/>
              <a:gd name="adj6" fmla="val -2318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924300" y="90802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0AD19-3C72-B2CA-5B3E-228E23112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B13C91C-B432-E7CD-2108-15FAAA7915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218" t="-8172" r="-13090" b="33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8AD80A8-4E16-39C3-75A6-473ED7DE63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5C745974-95C3-B3E7-B53D-24BEE90F37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389D03AD-9E96-1561-C746-FC388FDF365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71E39B8-9755-C72D-165F-B7BD6B909C5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9504FE6B-A180-FA3C-2916-522CE3A148C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3A01833C-99C3-88A0-AA9C-8E0DA088C8F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95300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95800"/>
                </a:solidFill>
                <a:effectLst/>
                <a:uLnTx/>
                <a:uFillTx/>
                <a:latin typeface="Georgia Pro Bold" panose="02040802050405020203" pitchFamily="18" charset="0"/>
                <a:ea typeface="Georgia Pro Bold"/>
                <a:cs typeface="Georgia Pro Bold"/>
                <a:sym typeface="Georgia Pro Bold"/>
              </a:rPr>
              <a:t>Family Fun Open House at Birch Tree Academy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B44024FC-75E3-B485-A417-1D514030DB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0958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9240D1D-9ADB-BDB0-8158-840FC70D7E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1054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Saturday, September 19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C1CF88F0-5687-3EBA-65D7-1628BB0544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8183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10:00 AM – 1:00 PM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B7137052-4FB4-1F82-6304-92B79049F5B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531260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Birch Tree Academy Bothell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9724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Thorsk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 St, Bothell, WA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7EDE0CF6-5BF7-0BEA-3254-5860B178175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20940"/>
            <a:ext cx="4943311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Come explore our classrooms, meet our caring educators, and discover what makes Birch Tree Academy a place where children thrive.</a:t>
            </a:r>
          </a:p>
          <a:p>
            <a:endParaRPr lang="en-US" sz="1200" b="1" dirty="0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E0E16D8B-77F4-E41E-6FAD-CBD0146BE7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704859" cy="2196533"/>
          </a:xfrm>
          <a:custGeom>
            <a:avLst/>
            <a:gdLst/>
            <a:ahLst/>
            <a:cxnLst/>
            <a:rect l="l" t="t" r="r" b="b"/>
            <a:pathLst>
              <a:path w="2704859" h="2196533">
                <a:moveTo>
                  <a:pt x="0" y="0"/>
                </a:moveTo>
                <a:lnTo>
                  <a:pt x="2704859" y="0"/>
                </a:lnTo>
                <a:lnTo>
                  <a:pt x="2704859" y="2196533"/>
                </a:lnTo>
                <a:lnTo>
                  <a:pt x="0" y="21965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00074" r="-597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065ED81F-2FAA-560D-2E8F-4BE572A3E4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8119" y="278079"/>
            <a:ext cx="1441854" cy="1498341"/>
          </a:xfrm>
          <a:custGeom>
            <a:avLst/>
            <a:gdLst/>
            <a:ahLst/>
            <a:cxnLst/>
            <a:rect l="l" t="t" r="r" b="b"/>
            <a:pathLst>
              <a:path w="1441854" h="1498341">
                <a:moveTo>
                  <a:pt x="0" y="0"/>
                </a:moveTo>
                <a:lnTo>
                  <a:pt x="1441854" y="0"/>
                </a:lnTo>
                <a:lnTo>
                  <a:pt x="1441854" y="1498341"/>
                </a:lnTo>
                <a:lnTo>
                  <a:pt x="0" y="14983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994BA1-3F5B-9E70-CAEF-A9BAE0FBCE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4E93FA6-4FB9-2818-9B5B-80A6CAFF035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7889839"/>
            <a:ext cx="1329322" cy="132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11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346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Georgia Pro Bold</vt:lpstr>
      <vt:lpstr>Hero Junior Bold</vt:lpstr>
      <vt:lpstr>Century Gothic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Templates_Birch Tree Academy</dc:title>
  <cp:lastModifiedBy>Lisa Tomlinson</cp:lastModifiedBy>
  <cp:revision>3</cp:revision>
  <dcterms:created xsi:type="dcterms:W3CDTF">2006-08-16T00:00:00Z</dcterms:created>
  <dcterms:modified xsi:type="dcterms:W3CDTF">2026-08-05T20:09:02Z</dcterms:modified>
  <dc:identifier>DAHQy5Pfi5Y</dc:identifier>
</cp:coreProperties>
</file>