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Century Gothic" panose="020B0502020202020204" pitchFamily="34" charset="0"/>
      <p:regular r:id="rId6"/>
      <p:bold r:id="rId7"/>
      <p:italic r:id="rId8"/>
      <p:boldItalic r:id="rId9"/>
    </p:embeddedFont>
    <p:embeddedFont>
      <p:font typeface="Georgia Pro Bold" panose="02040802050405020203" pitchFamily="18" charset="0"/>
      <p:bold r:id="rId10"/>
    </p:embeddedFont>
    <p:embeddedFont>
      <p:font typeface="Hero Junior Bold" panose="02000800000000000000" pitchFamily="50" charset="0"/>
      <p:bold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C9111EE2-50C4-4417-948F-8A6161F61A18}">
          <p14:sldIdLst>
            <p14:sldId id="256"/>
          </p14:sldIdLst>
        </p14:section>
        <p14:section name="Tutorial + Example Flyer" id="{23A56819-34BF-4492-A47F-43D495364AEE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81444" y="340152"/>
            <a:ext cx="3471349" cy="2120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0958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Write your main event title here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3"/>
              <a:stretch>
                <a:fillRect l="-943" t="-51711" b="-5355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81444" y="5450790"/>
            <a:ext cx="3471349" cy="2294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Write your main text here.</a:t>
            </a:r>
          </a:p>
          <a:p>
            <a:pPr algn="l"/>
            <a:endParaRPr lang="en-US" sz="1200" b="1" dirty="0">
              <a:solidFill>
                <a:srgbClr val="242F3A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Century Gothic" panose="020B0502020202020204" pitchFamily="34" charset="0"/>
              <a:ea typeface="Century Gothic Paneuropean"/>
              <a:cs typeface="Century Gothic Paneuropean"/>
              <a:sym typeface="Century Gothic Paneuropean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porta.</a:t>
            </a:r>
          </a:p>
        </p:txBody>
      </p:sp>
      <p:sp>
        <p:nvSpPr>
          <p:cNvPr id="7" name="AutoShape 7"/>
          <p:cNvSpPr/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242F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4296563" y="5713091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Date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296563" y="6426021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Time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296563" y="7138951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Location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2150526" y="8095133"/>
            <a:ext cx="3471349" cy="1560363"/>
            <a:chOff x="0" y="0"/>
            <a:chExt cx="1210056" cy="54391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210056" cy="582017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Century Gothic" panose="020B0502020202020204" pitchFamily="34" charset="0"/>
                  <a:ea typeface="Century Gothic Paneuropean"/>
                  <a:cs typeface="Century Gothic Paneuropean"/>
                  <a:sym typeface="Century Gothic Paneuropean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b="1" dirty="0">
                  <a:solidFill>
                    <a:srgbClr val="242F3A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Delete this text box when complete.</a:t>
              </a:r>
            </a:p>
          </p:txBody>
        </p:sp>
      </p:grpSp>
      <p:sp>
        <p:nvSpPr>
          <p:cNvPr id="14" name="Freeform 1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8119" y="368727"/>
            <a:ext cx="1441854" cy="1498341"/>
          </a:xfrm>
          <a:custGeom>
            <a:avLst/>
            <a:gdLst/>
            <a:ahLst/>
            <a:cxnLst/>
            <a:rect l="l" t="t" r="r" b="b"/>
            <a:pathLst>
              <a:path w="1441854" h="1498341">
                <a:moveTo>
                  <a:pt x="0" y="0"/>
                </a:moveTo>
                <a:lnTo>
                  <a:pt x="1441854" y="0"/>
                </a:lnTo>
                <a:lnTo>
                  <a:pt x="1441854" y="1498341"/>
                </a:lnTo>
                <a:lnTo>
                  <a:pt x="0" y="14983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645" b="-1464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95800"/>
                </a:solidFill>
                <a:latin typeface="Century Gothic" panose="020B0502020202020204" pitchFamily="34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95800"/>
                </a:solidFill>
                <a:latin typeface="Century Gothic" panose="020B0502020202020204" pitchFamily="34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3B203707-6124-EC63-D90D-DE5226B336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DD46E79-EE21-41A5-4A02-8B7AD03BF5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2184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27083"/>
              <a:gd name="adj6" fmla="val -83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953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54167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724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27084"/>
              <a:gd name="adj6" fmla="val -310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13462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92673"/>
              <a:gd name="adj6" fmla="val -841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09800" y="9042147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FC211-7CD1-AA88-9E3B-E0DBDF5D9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3B354A0-DA1C-ED9D-21E0-77B287E9AD5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0B256128-52F8-C2E2-8307-06F587E3150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5" y="298609"/>
            <a:ext cx="3276156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95800"/>
                </a:solidFill>
                <a:effectLst/>
                <a:uLnTx/>
                <a:uFillTx/>
                <a:latin typeface="Georgia Pro Bold" panose="02040802050405020203" pitchFamily="18" charset="0"/>
                <a:ea typeface="Georgia Pro Bold"/>
                <a:cs typeface="Georgia Pro Bold"/>
                <a:sym typeface="Georgia Pro Bold"/>
              </a:rPr>
              <a:t>Family Fun Open House at Birch Tree Academy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FE9DAF87-F942-DF1A-567E-1FDBF4B47C8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B29AEE57-6E37-99AB-AD97-F2ED1F228BE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35895" b="-6768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D486C93C-440F-E93F-BE5C-B8DB7AB3AE2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450790"/>
            <a:ext cx="3471349" cy="2294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b="1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Come explore our classrooms, meet our caring educators, and discover what makes Birch Tree Academy a place where children thrive.</a:t>
            </a:r>
          </a:p>
          <a:p>
            <a:endParaRPr lang="en-US" sz="1200" b="1" dirty="0">
              <a:solidFill>
                <a:srgbClr val="242F3A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7E0DAAAB-6A32-3EA3-858A-E97C5E2837A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242F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50D85C9-823C-E987-485D-715DCB91811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5626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Saturday, September 19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DE7F382-CE62-30D8-50F3-AEF59B5498C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2755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10:00 AM – 1:00 PM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248E8C9D-EFBE-EBBA-8734-F45F2F4278A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988460"/>
            <a:ext cx="3109372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Birch Tree Academy Bothell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9724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Thorsk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 St, Bothell, WA</a:t>
            </a: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8E85C6A2-9616-3AB7-A095-4292FB7659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8119" y="368727"/>
            <a:ext cx="1441854" cy="1498341"/>
          </a:xfrm>
          <a:custGeom>
            <a:avLst/>
            <a:gdLst/>
            <a:ahLst/>
            <a:cxnLst/>
            <a:rect l="l" t="t" r="r" b="b"/>
            <a:pathLst>
              <a:path w="1441854" h="1498341">
                <a:moveTo>
                  <a:pt x="0" y="0"/>
                </a:moveTo>
                <a:lnTo>
                  <a:pt x="1441854" y="0"/>
                </a:lnTo>
                <a:lnTo>
                  <a:pt x="1441854" y="1498341"/>
                </a:lnTo>
                <a:lnTo>
                  <a:pt x="0" y="14983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645" b="-1464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C2E689-DBC3-0782-556C-359ACABDEA1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22F13C7-3350-8F6F-7BEA-1AA1253A848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168" y="8181132"/>
            <a:ext cx="1118323" cy="111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2760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347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Georgia Pro Bold</vt:lpstr>
      <vt:lpstr>Hero Junior Bold</vt:lpstr>
      <vt:lpstr>Century Gothic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Templates_Birch Tree Academy</dc:title>
  <cp:lastModifiedBy>Lisa Tomlinson</cp:lastModifiedBy>
  <cp:revision>4</cp:revision>
  <dcterms:created xsi:type="dcterms:W3CDTF">2006-08-16T00:00:00Z</dcterms:created>
  <dcterms:modified xsi:type="dcterms:W3CDTF">2026-08-05T20:04:54Z</dcterms:modified>
  <dc:identifier>DAHQy5Pfi5Y</dc:identifier>
</cp:coreProperties>
</file>