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9B58DC4-3B8A-4FE5-AB01-044B43C94382}">
          <p14:sldIdLst>
            <p14:sldId id="256"/>
          </p14:sldIdLst>
        </p14:section>
        <p14:section name="Tutorial + Example Flyer" id="{6EA52757-B9BE-4BF1-9AA8-ED17D1A71A7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095800">
                <a:alpha val="65882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295749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81444" y="5575903"/>
            <a:ext cx="2100719" cy="1262230"/>
            <a:chOff x="0" y="0"/>
            <a:chExt cx="2800959" cy="1682973"/>
          </a:xfrm>
        </p:grpSpPr>
        <p:sp>
          <p:nvSpPr>
            <p:cNvPr id="12" name="Freeform 12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170184"/>
              <a:ext cx="2800959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Date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62A43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2734663" y="5590445"/>
            <a:ext cx="2225453" cy="1233144"/>
            <a:chOff x="0" y="0"/>
            <a:chExt cx="2967271" cy="1644193"/>
          </a:xfrm>
        </p:grpSpPr>
        <p:sp>
          <p:nvSpPr>
            <p:cNvPr id="16" name="Freeform 16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131404"/>
              <a:ext cx="2967271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Time</a:t>
              </a:r>
            </a:p>
          </p:txBody>
        </p:sp>
      </p:grpSp>
      <p:sp>
        <p:nvSpPr>
          <p:cNvPr id="18" name="AutoShape 18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62A43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5212616" y="5590445"/>
            <a:ext cx="2069550" cy="1233144"/>
            <a:chOff x="0" y="0"/>
            <a:chExt cx="2759400" cy="1644193"/>
          </a:xfrm>
        </p:grpSpPr>
        <p:sp>
          <p:nvSpPr>
            <p:cNvPr id="20" name="Freeform 20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131404"/>
              <a:ext cx="2759400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Location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81444" y="7736486"/>
            <a:ext cx="4570907" cy="190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26" name="Freeform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F1A22-73FE-A5D8-B485-80FD803DC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C34E7F0-78A9-DFEB-2FD3-17D75B0A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926" t="-5567" r="-8702" b="556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635F545-2ED2-1EE0-D583-9AE11FD0100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A1B654C-3D6F-FFC7-975D-A24CDE1E9CF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095800">
                <a:alpha val="65882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F0EB0F0-0DA4-15A1-33F4-1451A1EE5C1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E944F3F0-C2FB-C2B9-28CC-78CE6D870D7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066800"/>
            <a:ext cx="4312494" cy="2769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608E413-3A62-A7E8-F9D7-4EF71B1EE9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A379072-554D-8C16-B4EB-88BB7607576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2630E68-83E4-A552-F259-949649127D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DD32CABA-F0CA-69EC-A416-5D9A09E7053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C1E02CF-0AD1-8BE7-811E-02BA26C7EC1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5244" y="5410200"/>
            <a:ext cx="2100719" cy="1431636"/>
            <a:chOff x="0" y="0"/>
            <a:chExt cx="2800959" cy="190884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8DF5D2C-D8BA-BFD2-E459-7A7F0465CE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70452EB-8CB7-D7EE-03A8-EC66DEF4FBB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4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Saturday, September 19</a:t>
              </a:r>
            </a:p>
          </p:txBody>
        </p:sp>
      </p:grpSp>
      <p:sp>
        <p:nvSpPr>
          <p:cNvPr id="14" name="AutoShape 14">
            <a:extLst>
              <a:ext uri="{FF2B5EF4-FFF2-40B4-BE49-F238E27FC236}">
                <a16:creationId xmlns:a16="http://schemas.microsoft.com/office/drawing/2014/main" id="{05D233E7-87B3-9E85-9303-B1CE4B5411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2213" y="5442560"/>
            <a:ext cx="0" cy="1522149"/>
          </a:xfrm>
          <a:prstGeom prst="line">
            <a:avLst/>
          </a:prstGeom>
          <a:ln w="57150" cap="rnd">
            <a:solidFill>
              <a:srgbClr val="62A43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E36752B-07A3-7F18-F832-60E667D792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66821" y="5424742"/>
            <a:ext cx="1608737" cy="1402550"/>
            <a:chOff x="411144" y="0"/>
            <a:chExt cx="2144983" cy="1870067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C4F43AC8-13E7-7620-AF9B-3E36B6AB75D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83143B3E-8CBF-856C-730D-478170E66B8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11144" y="1131403"/>
              <a:ext cx="214498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10:00 AM – 1:00 PM</a:t>
              </a:r>
            </a:p>
          </p:txBody>
        </p:sp>
      </p:grpSp>
      <p:sp>
        <p:nvSpPr>
          <p:cNvPr id="18" name="AutoShape 18">
            <a:extLst>
              <a:ext uri="{FF2B5EF4-FFF2-40B4-BE49-F238E27FC236}">
                <a16:creationId xmlns:a16="http://schemas.microsoft.com/office/drawing/2014/main" id="{BBF610FD-B715-A98A-0BA2-9BD8FAAD9F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10166" y="5442560"/>
            <a:ext cx="0" cy="1522149"/>
          </a:xfrm>
          <a:prstGeom prst="line">
            <a:avLst/>
          </a:prstGeom>
          <a:ln w="57150" cap="rnd">
            <a:solidFill>
              <a:srgbClr val="62A43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C5EEEFE2-AD2B-2154-1CC4-3E9734831F8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450" y="5424742"/>
            <a:ext cx="2069550" cy="1956548"/>
            <a:chOff x="0" y="0"/>
            <a:chExt cx="2759400" cy="2608732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9E95EE1F-4DB7-F24C-8E41-1F2EB9CD11C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F6EDB715-99DE-31EB-B974-961C191B80A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3"/>
              <a:ext cx="2759400" cy="1477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Birch Tree Academy Bothell</a:t>
              </a:r>
            </a:p>
            <a:p>
              <a:pPr algn="ctr"/>
              <a:r>
                <a:rPr lang="en-US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9724 </a:t>
              </a:r>
              <a:r>
                <a:rPr lang="en-US" dirty="0" err="1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Thorsk</a:t>
              </a:r>
              <a:r>
                <a:rPr lang="en-US" dirty="0">
                  <a:solidFill>
                    <a:srgbClr val="62A437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 St, Bothell, WA</a:t>
              </a:r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2AC87888-124F-EF5C-9591-1ECC518384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952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endParaRPr lang="en-US" sz="1200" b="1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rgbClr val="242F3A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70EFF6D9-5D87-AADC-BC0C-E56738717B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E307CE19-9A7B-7D25-192C-C68F8F1A79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B505CB-8BAF-5CDD-BB75-DC620E3222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4768C9D-B3B5-12CE-51BA-EAFA5CEB437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966993"/>
            <a:ext cx="1311847" cy="131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52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367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3</cp:revision>
  <dcterms:created xsi:type="dcterms:W3CDTF">2006-08-16T00:00:00Z</dcterms:created>
  <dcterms:modified xsi:type="dcterms:W3CDTF">2026-08-05T20:00:23Z</dcterms:modified>
  <dc:identifier>DAHQy5Pfi5Y</dc:identifier>
</cp:coreProperties>
</file>