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Century Gothic Paneuropean" panose="020B0604020202020204" charset="0"/>
      <p:regular r:id="rId10"/>
    </p:embeddedFont>
    <p:embeddedFont>
      <p:font typeface="Century Gothic Paneuropean Bold" panose="020B0604020202020204" charset="0"/>
      <p:regular r:id="rId11"/>
    </p:embeddedFont>
    <p:embeddedFont>
      <p:font typeface="Georgia Pro Bold" panose="02040802050405020203" pitchFamily="18" charset="0"/>
      <p:bold r:id="rId12"/>
    </p:embeddedFont>
    <p:embeddedFont>
      <p:font typeface="Hero Junior Bold" panose="02000800000000000000" pitchFamily="50" charset="0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DA2960B-C35E-4181-9C5D-01CB4A461B51}">
          <p14:sldIdLst>
            <p14:sldId id="256"/>
          </p14:sldIdLst>
        </p14:section>
        <p14:section name="Tutorial + Example Flyer" id="{897DCD25-CE54-44B0-B3DB-F88A6664523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62230"/>
            <a:chOff x="0" y="0"/>
            <a:chExt cx="2800959" cy="1682973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33144"/>
            <a:chOff x="0" y="0"/>
            <a:chExt cx="2967271" cy="1644193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33144"/>
            <a:chOff x="0" y="0"/>
            <a:chExt cx="2759400" cy="1644193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2CC525A-9B63-11A7-1646-1BE02F932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62A4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381444" y="1295749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90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4A6A-D33D-D09C-E822-CF41515C4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0E3839B-0172-95CB-1AEB-000CE39F3B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64" r="-155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724C66B-32A2-617D-397A-478BC22B8A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4A54199-D988-EF53-5449-7873A7F121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332AC61-5E9A-3F22-4951-B623767CA8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562600"/>
            <a:ext cx="2100719" cy="1431636"/>
            <a:chOff x="0" y="0"/>
            <a:chExt cx="2800959" cy="190884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FA07B84-3C1B-7B35-DAC8-ECA834757E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A676671-ECA3-1DB6-6CF6-5976A8B335C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4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6F416BE9-E694-79D6-A8B5-675FF0058A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FC7CB3D-E162-8B8D-81D3-4132B53453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84705" y="5577142"/>
            <a:ext cx="1532537" cy="1402550"/>
            <a:chOff x="403848" y="0"/>
            <a:chExt cx="2043383" cy="1870067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CA76F86-34A0-A73E-8EAC-EE2435754A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638A230-2ABD-7B42-2CC6-073C91FD251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848" y="1131403"/>
              <a:ext cx="20433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8DF5F4B9-1B51-A109-5F09-6B49F7A578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11EDBCA-2EBD-7482-0DB2-723FF2A215B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93250" y="5577142"/>
            <a:ext cx="2069550" cy="1956548"/>
            <a:chOff x="0" y="0"/>
            <a:chExt cx="2759400" cy="260873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283AAF5-951C-9E60-F078-71DC80C469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AD488928-4018-9C14-0938-385B68F0827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3"/>
              <a:ext cx="2759400" cy="1477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Birch Tree Academy Bothell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9724 </a:t>
              </a:r>
              <a:r>
                <a:rPr lang="en-US" dirty="0" err="1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Thorsk</a:t>
              </a:r>
              <a:r>
                <a:rPr lang="en-US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 St, Bothell, WA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42DA160-8144-F80D-8C7F-1C047F8E5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62A4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80C6FB4F-3B2C-5455-21C6-1034F27047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1262174"/>
            <a:ext cx="34285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98E4D85-4AD7-7CFB-D0E8-3324E7E474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96200"/>
            <a:ext cx="4952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CD45A74D-85EF-30E7-150F-735CF8A801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0740B-A37F-022A-198C-9BB69ED6F6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8E6AE6F-FF3F-0FAE-A98C-C97D6DAC97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365" y="8077200"/>
            <a:ext cx="1330321" cy="133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70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Century Gothic Paneuropean</vt:lpstr>
      <vt:lpstr>Arial</vt:lpstr>
      <vt:lpstr>Century Gothic Paneuropean Bold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2</cp:revision>
  <dcterms:created xsi:type="dcterms:W3CDTF">2006-08-16T00:00:00Z</dcterms:created>
  <dcterms:modified xsi:type="dcterms:W3CDTF">2026-08-05T19:44:36Z</dcterms:modified>
  <dc:identifier>DAHQy5Pfi5Y</dc:identifier>
</cp:coreProperties>
</file>