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Century Gothic" panose="020B0502020202020204" pitchFamily="34" charset="0"/>
      <p:regular r:id="rId6"/>
      <p:bold r:id="rId7"/>
      <p:italic r:id="rId8"/>
      <p:boldItalic r:id="rId9"/>
    </p:embeddedFont>
    <p:embeddedFont>
      <p:font typeface="Georgia Pro Bold" panose="02040802050405020203" pitchFamily="18" charset="0"/>
      <p:bold r:id="rId10"/>
    </p:embeddedFont>
    <p:embeddedFont>
      <p:font typeface="Hero Junior Bold" panose="02000800000000000000" pitchFamily="50" charset="0"/>
      <p:bold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F34355A3-1CDF-4F17-A9D7-B53CAA4204B8}">
          <p14:sldIdLst>
            <p14:sldId id="256"/>
          </p14:sldIdLst>
        </p14:section>
        <p14:section name="Tutorial + Example Flyer" id="{CEE956E2-8E21-41A0-99B8-322E964DCC77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357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font" Target="fonts/font4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57154"/>
            <a:ext cx="3471349" cy="2120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b="1" dirty="0">
                <a:solidFill>
                  <a:srgbClr val="095800"/>
                </a:solidFill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Write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62230"/>
            <a:chOff x="0" y="0"/>
            <a:chExt cx="2800959" cy="1682973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33144"/>
            <a:chOff x="0" y="0"/>
            <a:chExt cx="2967271" cy="1644193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33144"/>
            <a:chOff x="0" y="0"/>
            <a:chExt cx="2759400" cy="1644193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127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915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b="1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Write your main text here.</a:t>
            </a:r>
          </a:p>
          <a:p>
            <a:pPr algn="l"/>
            <a:endParaRPr lang="en-US" sz="1200" b="1" dirty="0">
              <a:solidFill>
                <a:srgbClr val="FFFFFF"/>
              </a:solidFill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Century Gothic" panose="020B0502020202020204" pitchFamily="34" charset="0"/>
              <a:ea typeface="Century Gothic Paneuropean"/>
              <a:cs typeface="Century Gothic Paneuropean"/>
              <a:sym typeface="Century Gothic Paneuropean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Century Gothic" panose="020B0502020202020204" pitchFamily="34" charset="0"/>
                <a:ea typeface="Century Gothic Paneuropean"/>
                <a:cs typeface="Century Gothic Paneuropean"/>
                <a:sym typeface="Century Gothic Paneuropean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38100"/>
              <a:ext cx="721412" cy="666825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"/>
                  <a:cs typeface="Century Gothic Paneuropean"/>
                  <a:sym typeface="Century Gothic Paneuropean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b="1" dirty="0">
                  <a:solidFill>
                    <a:srgbClr val="242F3A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9989"/>
            <a:ext cx="1565016" cy="1626328"/>
          </a:xfrm>
          <a:custGeom>
            <a:avLst/>
            <a:gdLst/>
            <a:ahLst/>
            <a:cxnLst/>
            <a:rect l="l" t="t" r="r" b="b"/>
            <a:pathLst>
              <a:path w="1565016" h="1626328">
                <a:moveTo>
                  <a:pt x="0" y="0"/>
                </a:moveTo>
                <a:lnTo>
                  <a:pt x="1565016" y="0"/>
                </a:lnTo>
                <a:lnTo>
                  <a:pt x="1565016" y="1626327"/>
                </a:lnTo>
                <a:lnTo>
                  <a:pt x="0" y="1626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95800"/>
                </a:solidFill>
                <a:latin typeface="Century Gothic" panose="020B0502020202020204" pitchFamily="34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B203707-6124-EC63-D90D-DE5226B3364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DD46E79-EE21-41A5-4A02-8B7AD03BF52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B99EA6-E73A-4C05-2AB2-E6304F35B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BC0F1669-53CD-3081-8036-07A1913DA9D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5" y="1975009"/>
            <a:ext cx="335235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i="0" u="none" strike="noStrike" kern="1200" cap="none" spc="0" normalizeH="0" baseline="0" noProof="0" dirty="0">
                <a:ln>
                  <a:noFill/>
                </a:ln>
                <a:solidFill>
                  <a:srgbClr val="095800"/>
                </a:solidFill>
                <a:effectLst/>
                <a:uLnTx/>
                <a:uFillTx/>
                <a:latin typeface="Georgia Pro Bold" panose="02040802050405020203" pitchFamily="18" charset="0"/>
                <a:ea typeface="Georgia Pro Bold"/>
                <a:cs typeface="Georgia Pro Bold"/>
                <a:sym typeface="Georgia Pro Bold"/>
              </a:rPr>
              <a:t>Family Fun Open House at Birch Tree Academy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EEF32372-D142-E0C4-FEFA-56A4C507517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072F5CC-A494-2041-FDA6-F1551FA1EE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964" r="-2496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75D7269D-95D0-8FD4-D11D-C4E4E8421C6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3270966F-AB25-6B42-B10C-6CC32CDBDD9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029200"/>
            <a:ext cx="2100719" cy="1431636"/>
            <a:chOff x="0" y="0"/>
            <a:chExt cx="2800959" cy="190884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66B1420-E582-178A-E23F-7FD11EE0BE2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EBE99F06-4E00-8B0D-3F8A-81808698DC8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4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B63C6636-AAF4-3645-07BC-2C66F658A6C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5FF74640-FD1B-DD4E-E287-C239D1D4B29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65269" y="5043742"/>
            <a:ext cx="1658552" cy="1402551"/>
            <a:chOff x="377933" y="0"/>
            <a:chExt cx="2211403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CA27323-0307-38F5-956C-764669A62B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0B550084-2335-904D-63FD-6DC0FD5F00D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77933" y="1131404"/>
              <a:ext cx="2211403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06FA742A-42D6-DCB2-4E20-17427EAA0C7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92E2CAB5-DE1A-545D-7287-6F272493ACC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2" y="5043742"/>
            <a:ext cx="2178340" cy="1956548"/>
            <a:chOff x="0" y="0"/>
            <a:chExt cx="2904454" cy="260873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3CD008D-BB47-6A0E-F3F5-91D8B9FD0D8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59559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9E057FB-A2C5-965D-3D70-FE480AB691E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31403"/>
              <a:ext cx="2904454" cy="147732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b="1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Birch Tree Academy Bothell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9724 </a:t>
              </a:r>
              <a:r>
                <a:rPr lang="en-US" dirty="0" err="1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Thorsk</a:t>
              </a:r>
              <a:r>
                <a:rPr lang="en-US" dirty="0">
                  <a:solidFill>
                    <a:srgbClr val="FFFFFF"/>
                  </a:solidFill>
                  <a:latin typeface="Century Gothic" panose="020B0502020202020204" pitchFamily="34" charset="0"/>
                  <a:ea typeface="Century Gothic Paneuropean Bold"/>
                  <a:cs typeface="Century Gothic Paneuropean Bold"/>
                  <a:sym typeface="Century Gothic Paneuropean Bold"/>
                </a:rPr>
                <a:t> St, Bothell, WA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E09666F2-7955-B313-0D54-FFDCC7E07F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B4585BC-1999-4BD1-EEEB-A4E7193BA7D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952556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Come explore our classrooms, meet our caring educators, and discover what makes Birch Tree Academy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entury Gothic Paneuropean Bold"/>
              <a:cs typeface="Century Gothic Paneuropean Bold"/>
              <a:sym typeface="Century Gothic Paneuropean Bold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entury Gothic Paneuropean Bold"/>
                <a:cs typeface="Century Gothic Paneuropean Bold"/>
                <a:sym typeface="Century Gothic Paneuropean Bold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EA6610D4-914D-F9A8-6BDA-B7E0CD5C891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99989"/>
            <a:ext cx="1565016" cy="1626328"/>
          </a:xfrm>
          <a:custGeom>
            <a:avLst/>
            <a:gdLst/>
            <a:ahLst/>
            <a:cxnLst/>
            <a:rect l="l" t="t" r="r" b="b"/>
            <a:pathLst>
              <a:path w="1565016" h="1626328">
                <a:moveTo>
                  <a:pt x="0" y="0"/>
                </a:moveTo>
                <a:lnTo>
                  <a:pt x="1565016" y="0"/>
                </a:lnTo>
                <a:lnTo>
                  <a:pt x="1565016" y="1626327"/>
                </a:lnTo>
                <a:lnTo>
                  <a:pt x="0" y="1626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5645" b="-146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3EA1A97-2978-E770-CCF7-829E65DB02E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F5B68D5-C7B6-5FB2-74E0-81836D1692F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026" y="8048808"/>
            <a:ext cx="1173707" cy="1173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30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347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Georgia Pro Bold</vt:lpstr>
      <vt:lpstr>Hero Junior Bold</vt:lpstr>
      <vt:lpstr>Century Gothic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Templates_Birch Tree Academy</dc:title>
  <cp:lastModifiedBy>Lisa Tomlinson</cp:lastModifiedBy>
  <cp:revision>3</cp:revision>
  <dcterms:created xsi:type="dcterms:W3CDTF">2006-08-16T00:00:00Z</dcterms:created>
  <dcterms:modified xsi:type="dcterms:W3CDTF">2026-08-05T19:38:11Z</dcterms:modified>
  <dc:identifier>DAHQy5Pfi5Y</dc:identifier>
</cp:coreProperties>
</file>