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A25CEBDB-89F3-435E-9B0D-9C91C15454CF}">
          <p14:sldIdLst>
            <p14:sldId id="256"/>
          </p14:sldIdLst>
        </p14:section>
        <p14:section name="Tutorial + Example Flyer" id="{2F7FD86B-8439-43B6-ACD4-9597F441D878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62549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Location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9DC363B5-A0AC-CDBB-CE4F-2CE14A009E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62A437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288094C7-0C8A-D50F-F36F-A1EB9D1E1C0E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59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Highlight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Here!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5E50755-8648-E90F-765B-932C2ACDC0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76083" y="7010400"/>
            <a:ext cx="3257717" cy="2486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8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B8D3E9-47A9-B931-7510-08158A1E8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65878132-F9C4-3EE1-ACFE-26EF4A4698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04800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4E4BAFC-EBF8-B75F-6FE4-C2206C61F5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008138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8259598-FD70-D18E-ACF5-8B4D64B7C0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482292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261A7AC-78FF-1045-6772-1C82192E8E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956447"/>
            <a:ext cx="350475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Birch Tree Academy Bothell</a:t>
            </a:r>
          </a:p>
          <a:p>
            <a:pPr algn="l"/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9724 </a:t>
            </a:r>
            <a:r>
              <a:rPr lang="en-US" sz="20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Thorsk</a:t>
            </a:r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 St, Bothell, WA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2F60C604-4F92-AA9E-687E-ACC0BAC2B9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62A437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52C99D84-C8BD-A7DD-E5AB-D742D12F9F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543" r="-56029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DBB60C9-EFEC-6ECC-C096-399534C1E5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ABCB3E4-F11B-F49C-6110-E3BE0C17FE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16849" y="3300193"/>
            <a:ext cx="1568687" cy="73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Meet Our </a:t>
            </a:r>
            <a:r>
              <a:rPr lang="en-US" sz="2399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Educators!</a:t>
            </a:r>
            <a:endParaRPr lang="en-US" sz="2399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88E9E4E-101D-463F-73F5-5967AD6D4C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9909380-783C-1607-63F5-302D52BB54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2283" y="6934200"/>
            <a:ext cx="325771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6B298EDC-76ED-E125-C5D3-57301E9335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86D5A121-0B23-AD38-957C-E15A134A8F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91AC81-3420-3A8A-F9C1-9FF84836043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2579332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314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3</cp:revision>
  <dcterms:created xsi:type="dcterms:W3CDTF">2006-08-16T00:00:00Z</dcterms:created>
  <dcterms:modified xsi:type="dcterms:W3CDTF">2026-08-05T20:27:16Z</dcterms:modified>
  <dc:identifier>DAHQy5Pfi5Y</dc:identifier>
</cp:coreProperties>
</file>