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Century Gothic" panose="020B0502020202020204" pitchFamily="34" charset="0"/>
      <p:regular r:id="rId6"/>
      <p:bold r:id="rId7"/>
      <p:italic r:id="rId8"/>
      <p:boldItalic r:id="rId9"/>
    </p:embeddedFont>
    <p:embeddedFont>
      <p:font typeface="Georgia Pro Bold" panose="02040802050405020203" pitchFamily="18" charset="0"/>
      <p:bold r:id="rId10"/>
    </p:embeddedFont>
    <p:embeddedFont>
      <p:font typeface="Hero Junior Bold" panose="02000800000000000000" pitchFamily="50" charset="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B647E7A1-13B8-45ED-A5B6-AB2D480FDE93}">
          <p14:sldIdLst>
            <p14:sldId id="256"/>
          </p14:sldIdLst>
        </p14:section>
        <p14:section name="Tutorial + Example Flyer" id="{6A75738E-C180-4FBF-85BB-457E9CE97978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0958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5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210056" cy="582017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"/>
                  <a:cs typeface="Century Gothic Paneuropean"/>
                  <a:sym typeface="Century Gothic Paneuropean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Delete this text box when complete.</a:t>
              </a:r>
            </a:p>
          </p:txBody>
        </p:sp>
      </p:grp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99989"/>
            <a:ext cx="1565016" cy="1626328"/>
          </a:xfrm>
          <a:custGeom>
            <a:avLst/>
            <a:gdLst/>
            <a:ahLst/>
            <a:cxnLst/>
            <a:rect l="l" t="t" r="r" b="b"/>
            <a:pathLst>
              <a:path w="1565016" h="1626328">
                <a:moveTo>
                  <a:pt x="0" y="0"/>
                </a:moveTo>
                <a:lnTo>
                  <a:pt x="1565016" y="0"/>
                </a:lnTo>
                <a:lnTo>
                  <a:pt x="1565016" y="1626327"/>
                </a:lnTo>
                <a:lnTo>
                  <a:pt x="0" y="16263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81444" y="2233930"/>
            <a:ext cx="3471349" cy="212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095800"/>
                </a:solidFill>
                <a:latin typeface="Georgia Pro Bold" panose="02040802050405020203" pitchFamily="18" charset="0"/>
                <a:ea typeface="Georgia Pro Bold"/>
                <a:cs typeface="Georgia Pro Bold"/>
                <a:sym typeface="Georgia Pro Bold"/>
              </a:rPr>
              <a:t>Write your main event title here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2450892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Date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3163822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Time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3876752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Location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81444" y="4954270"/>
            <a:ext cx="3471349" cy="229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B203707-6124-EC63-D90D-DE5226B336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DD46E79-EE21-41A5-4A02-8B7AD03BF5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99B16-5DA4-304C-9C45-C100403A7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9D328A-4AEB-D8B0-A01D-18B26F8567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D1B71D6-5237-A0D9-B8EC-7EDCC38C61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210C00A-FF36-BA46-89A8-1B427A6513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2E14EFE8-74C3-E571-3749-3FC182251D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0958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93A485AE-ABCB-4ABB-0D1B-8E1384ADDC9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702B642-4AA9-D8CF-60CE-2CF825D3DF8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4330" r="-56802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963A136D-F00B-547A-F74C-5E1A1A7167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99989"/>
            <a:ext cx="1565016" cy="1626328"/>
          </a:xfrm>
          <a:custGeom>
            <a:avLst/>
            <a:gdLst/>
            <a:ahLst/>
            <a:cxnLst/>
            <a:rect l="l" t="t" r="r" b="b"/>
            <a:pathLst>
              <a:path w="1565016" h="1626328">
                <a:moveTo>
                  <a:pt x="0" y="0"/>
                </a:moveTo>
                <a:lnTo>
                  <a:pt x="1565016" y="0"/>
                </a:lnTo>
                <a:lnTo>
                  <a:pt x="1565016" y="1626327"/>
                </a:lnTo>
                <a:lnTo>
                  <a:pt x="0" y="16263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BC1FA1D5-5DC5-B652-2ED5-7104E22B7C1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5" y="2226030"/>
            <a:ext cx="344966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dirty="0">
                <a:solidFill>
                  <a:srgbClr val="095800"/>
                </a:solidFill>
                <a:latin typeface="Georgia Pro Bold" panose="02040802050405020203" pitchFamily="18" charset="0"/>
                <a:ea typeface="Georgia Pro Bold"/>
                <a:cs typeface="Georgia Pro Bold"/>
                <a:sym typeface="Georgia Pro Bold"/>
              </a:rPr>
              <a:t>Family Fun Open House at Birch Tree Academy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4550593D-293D-A6CA-41A8-1EB7B4D3A62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36354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Saturday, September 19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B30BF2FA-2852-707F-D498-8C07281AF14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307647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10:00 AM – 1:00 PM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D9EAAC67-3D17-F587-06EC-BF155D2A0C0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3789402"/>
            <a:ext cx="3323437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Birch Tree Academy Bothell</a:t>
            </a:r>
          </a:p>
          <a:p>
            <a:pPr algn="l"/>
            <a:r>
              <a:rPr lang="en-US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9724 </a:t>
            </a:r>
            <a:r>
              <a:rPr lang="en-US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Thorsk</a:t>
            </a:r>
            <a:r>
              <a:rPr lang="en-US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 St, Bothell, WA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A7565C3B-7B76-217D-0A70-B21F6B1E46A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471349" cy="229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Come explore our classrooms, meet our caring educators, and discover what makes Birch Tree Academy a place where children thrive.</a:t>
            </a:r>
          </a:p>
          <a:p>
            <a:pPr algn="l"/>
            <a:endParaRPr lang="en-US" sz="1200" b="1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2EF44B-90B3-24A9-A2D9-1FC02F0EF22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5E19B7-FDD8-CDC6-E5F5-D59A090BFD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113" y="7469974"/>
            <a:ext cx="1118323" cy="111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2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347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Georgia Pro Bold</vt:lpstr>
      <vt:lpstr>Century Gothic</vt:lpstr>
      <vt:lpstr>Hero Junior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Templates_Birch Tree Academy</dc:title>
  <cp:lastModifiedBy>Lisa Tomlinson</cp:lastModifiedBy>
  <cp:revision>3</cp:revision>
  <dcterms:created xsi:type="dcterms:W3CDTF">2006-08-16T00:00:00Z</dcterms:created>
  <dcterms:modified xsi:type="dcterms:W3CDTF">2026-08-05T19:30:32Z</dcterms:modified>
  <dc:identifier>DAHQy5Pfi5Y</dc:identifier>
</cp:coreProperties>
</file>