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7772400" cy="10058400"/>
  <p:notesSz cx="6858000" cy="9144000"/>
  <p:embeddedFontLst>
    <p:embeddedFont>
      <p:font typeface="Hero Junior" panose="02000500000000000000" pitchFamily="50" charset="0"/>
      <p:regular r:id="rId6"/>
    </p:embeddedFont>
    <p:embeddedFont>
      <p:font typeface="Hero Junior Bold" panose="02000800000000000000" pitchFamily="50" charset="0"/>
      <p:bold r:id="rId7"/>
    </p:embeddedFont>
    <p:embeddedFont>
      <p:font typeface="Hero Junior Super" panose="02000A00000000000000" pitchFamily="50" charset="0"/>
      <p:bold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020883C7-2970-41CF-A9E4-E6D5F30A1443}">
          <p14:sldIdLst>
            <p14:sldId id="256"/>
          </p14:sldIdLst>
        </p14:section>
        <p14:section name="Tutorial + Example Flyer" id="{025FDBB8-9865-4FC2-BDE6-1DB1E5018971}">
          <p14:sldIdLst>
            <p14:sldId id="257"/>
            <p14:sldId id="25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463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4684" y="-9545"/>
            <a:ext cx="4136554" cy="4542979"/>
          </a:xfrm>
          <a:custGeom>
            <a:avLst/>
            <a:gdLst/>
            <a:ahLst/>
            <a:cxnLst/>
            <a:rect l="l" t="t" r="r" b="b"/>
            <a:pathLst>
              <a:path w="4136554" h="4542979">
                <a:moveTo>
                  <a:pt x="0" y="0"/>
                </a:moveTo>
                <a:lnTo>
                  <a:pt x="4136554" y="0"/>
                </a:lnTo>
                <a:lnTo>
                  <a:pt x="4136554" y="4542979"/>
                </a:lnTo>
                <a:lnTo>
                  <a:pt x="0" y="454297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50503" t="-3939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Graphic 20">
            <a:extLst>
              <a:ext uri="{FF2B5EF4-FFF2-40B4-BE49-F238E27FC236}">
                <a16:creationId xmlns:a16="http://schemas.microsoft.com/office/drawing/2014/main" id="{1778462E-1872-6EEE-67AE-9039665EF40B}"/>
              </a:ext>
            </a:extLst>
          </p:cNvPr>
          <p:cNvSpPr/>
          <p:nvPr/>
        </p:nvSpPr>
        <p:spPr>
          <a:xfrm>
            <a:off x="1920240" y="0"/>
            <a:ext cx="5852160" cy="4869663"/>
          </a:xfrm>
          <a:custGeom>
            <a:avLst/>
            <a:gdLst>
              <a:gd name="csX0" fmla="*/ 5783636 w 5783636"/>
              <a:gd name="csY0" fmla="*/ 0 h 4869663"/>
              <a:gd name="csX1" fmla="*/ 39940 w 5783636"/>
              <a:gd name="csY1" fmla="*/ 0 h 4869663"/>
              <a:gd name="csX2" fmla="*/ 10995 w 5783636"/>
              <a:gd name="csY2" fmla="*/ 1084141 h 4869663"/>
              <a:gd name="csX3" fmla="*/ 385576 w 5783636"/>
              <a:gd name="csY3" fmla="*/ 2786771 h 4869663"/>
              <a:gd name="csX4" fmla="*/ 1356120 w 5783636"/>
              <a:gd name="csY4" fmla="*/ 4046880 h 4869663"/>
              <a:gd name="csX5" fmla="*/ 2565001 w 5783636"/>
              <a:gd name="csY5" fmla="*/ 4625767 h 4869663"/>
              <a:gd name="csX6" fmla="*/ 4012218 w 5783636"/>
              <a:gd name="csY6" fmla="*/ 4864104 h 4869663"/>
              <a:gd name="csX7" fmla="*/ 5493709 w 5783636"/>
              <a:gd name="csY7" fmla="*/ 4727980 h 4869663"/>
              <a:gd name="csX8" fmla="*/ 5783636 w 5783636"/>
              <a:gd name="csY8" fmla="*/ 4648535 h 4869663"/>
              <a:gd name="csX9" fmla="*/ 5783636 w 5783636"/>
              <a:gd name="csY9" fmla="*/ 0 h 48696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5783636" h="4869663">
                <a:moveTo>
                  <a:pt x="5783636" y="0"/>
                </a:moveTo>
                <a:lnTo>
                  <a:pt x="39940" y="0"/>
                </a:lnTo>
                <a:cubicBezTo>
                  <a:pt x="-631" y="354841"/>
                  <a:pt x="-10319" y="716100"/>
                  <a:pt x="10995" y="1084141"/>
                </a:cubicBezTo>
                <a:cubicBezTo>
                  <a:pt x="45147" y="1674654"/>
                  <a:pt x="169281" y="2241915"/>
                  <a:pt x="385576" y="2786771"/>
                </a:cubicBezTo>
                <a:cubicBezTo>
                  <a:pt x="601024" y="3331748"/>
                  <a:pt x="924377" y="3752108"/>
                  <a:pt x="1356120" y="4046880"/>
                </a:cubicBezTo>
                <a:cubicBezTo>
                  <a:pt x="1696549" y="4296964"/>
                  <a:pt x="2099469" y="4489522"/>
                  <a:pt x="2565001" y="4625767"/>
                </a:cubicBezTo>
                <a:cubicBezTo>
                  <a:pt x="3030048" y="4761890"/>
                  <a:pt x="3512535" y="4841336"/>
                  <a:pt x="4012218" y="4864104"/>
                </a:cubicBezTo>
                <a:cubicBezTo>
                  <a:pt x="4511417" y="4886508"/>
                  <a:pt x="5005167" y="4841214"/>
                  <a:pt x="5493709" y="4727980"/>
                </a:cubicBezTo>
                <a:cubicBezTo>
                  <a:pt x="5593015" y="4704849"/>
                  <a:pt x="5689537" y="4678206"/>
                  <a:pt x="5783636" y="4648535"/>
                </a:cubicBezTo>
                <a:lnTo>
                  <a:pt x="5783636" y="0"/>
                </a:lnTo>
                <a:close/>
              </a:path>
            </a:pathLst>
          </a:cu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9375" t="-17228" r="-36959"/>
            </a:stretch>
          </a:blipFill>
          <a:ln w="12096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21" name="Graphic 18">
            <a:extLst>
              <a:ext uri="{FF2B5EF4-FFF2-40B4-BE49-F238E27FC236}">
                <a16:creationId xmlns:a16="http://schemas.microsoft.com/office/drawing/2014/main" id="{273A7F55-3FC5-72EF-F288-2F487097C59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212078" y="-1"/>
            <a:ext cx="2560322" cy="1600201"/>
          </a:xfrm>
          <a:custGeom>
            <a:avLst/>
            <a:gdLst>
              <a:gd name="csX0" fmla="*/ 2672914 w 2672913"/>
              <a:gd name="csY0" fmla="*/ 0 h 1830058"/>
              <a:gd name="csX1" fmla="*/ 0 w 2672913"/>
              <a:gd name="csY1" fmla="*/ 0 h 1830058"/>
              <a:gd name="csX2" fmla="*/ 114232 w 2672913"/>
              <a:gd name="csY2" fmla="*/ 1332704 h 1830058"/>
              <a:gd name="csX3" fmla="*/ 1292716 w 2672913"/>
              <a:gd name="csY3" fmla="*/ 1778440 h 1830058"/>
              <a:gd name="csX4" fmla="*/ 2672914 w 2672913"/>
              <a:gd name="csY4" fmla="*/ 1821021 h 1830058"/>
              <a:gd name="csX5" fmla="*/ 2672914 w 2672913"/>
              <a:gd name="csY5" fmla="*/ 0 h 183005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2672913" h="1830058">
                <a:moveTo>
                  <a:pt x="2672914" y="0"/>
                </a:moveTo>
                <a:lnTo>
                  <a:pt x="0" y="0"/>
                </a:lnTo>
                <a:cubicBezTo>
                  <a:pt x="31663" y="644447"/>
                  <a:pt x="70149" y="1201685"/>
                  <a:pt x="114232" y="1332704"/>
                </a:cubicBezTo>
                <a:cubicBezTo>
                  <a:pt x="243749" y="1718390"/>
                  <a:pt x="1095369" y="1756603"/>
                  <a:pt x="1292716" y="1778440"/>
                </a:cubicBezTo>
                <a:cubicBezTo>
                  <a:pt x="1758923" y="1830301"/>
                  <a:pt x="2225267" y="1840128"/>
                  <a:pt x="2672914" y="1821021"/>
                </a:cubicBezTo>
                <a:lnTo>
                  <a:pt x="2672914" y="0"/>
                </a:lnTo>
                <a:close/>
              </a:path>
            </a:pathLst>
          </a:custGeom>
          <a:solidFill>
            <a:srgbClr val="FFFFFF"/>
          </a:solidFill>
          <a:ln w="13607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59682" y="2378944"/>
            <a:ext cx="1872949" cy="1905098"/>
          </a:xfrm>
          <a:custGeom>
            <a:avLst/>
            <a:gdLst/>
            <a:ahLst/>
            <a:cxnLst/>
            <a:rect l="l" t="t" r="r" b="b"/>
            <a:pathLst>
              <a:path w="1872949" h="1905098">
                <a:moveTo>
                  <a:pt x="0" y="0"/>
                </a:moveTo>
                <a:lnTo>
                  <a:pt x="1872950" y="0"/>
                </a:lnTo>
                <a:lnTo>
                  <a:pt x="1872950" y="1905098"/>
                </a:lnTo>
                <a:lnTo>
                  <a:pt x="0" y="19050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811813" y="2778589"/>
            <a:ext cx="1568687" cy="11076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2399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Write</a:t>
            </a:r>
          </a:p>
          <a:p>
            <a:pPr algn="ctr"/>
            <a:r>
              <a:rPr lang="en-US" sz="2399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Highlight</a:t>
            </a:r>
          </a:p>
          <a:p>
            <a:pPr algn="ctr"/>
            <a:r>
              <a:rPr lang="en-US" sz="2399" dirty="0">
                <a:solidFill>
                  <a:srgbClr val="FFFFFF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Here!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81444" y="5019675"/>
            <a:ext cx="3471349" cy="214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dirty="0">
                <a:solidFill>
                  <a:srgbClr val="8355A4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Writ</a:t>
            </a:r>
            <a:r>
              <a:rPr lang="en-US" sz="4499" b="1" dirty="0">
                <a:solidFill>
                  <a:srgbClr val="8355A4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e your main event title here</a:t>
            </a:r>
          </a:p>
        </p:txBody>
      </p:sp>
      <p:sp>
        <p:nvSpPr>
          <p:cNvPr id="9" name="AutoShape 9"/>
          <p:cNvSpPr/>
          <p:nvPr/>
        </p:nvSpPr>
        <p:spPr>
          <a:xfrm flipV="1">
            <a:off x="4003330" y="5029200"/>
            <a:ext cx="0" cy="2091690"/>
          </a:xfrm>
          <a:prstGeom prst="line">
            <a:avLst/>
          </a:prstGeom>
          <a:ln w="38100" cap="rnd">
            <a:solidFill>
              <a:srgbClr val="8355A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4296563" y="5217587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242F3A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Date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296563" y="5930517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242F3A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Time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4296563" y="6643447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242F3A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Location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81444" y="7520940"/>
            <a:ext cx="4570907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242F3A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Write your main text here.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3"/>
              <a:cs typeface="Hero Junior 3"/>
              <a:sym typeface="Hero Junior 3"/>
            </a:endParaRPr>
          </a:p>
          <a:p>
            <a:pPr algn="l"/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Consectetur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adipiscing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elit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Proin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accumsan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vulputate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purus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ac dictum magna gravida in. Sed quis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Nullam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lectus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fringilla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non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nibh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nec,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tincidunt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Donec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iaculis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luctus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lorem. 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1"/>
              <a:cs typeface="Hero Junior 1"/>
              <a:sym typeface="Hero Junior 1"/>
            </a:endParaRPr>
          </a:p>
          <a:p>
            <a:pPr algn="l"/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 ac magna nec ligula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lacinia. Nunc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tempor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metus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a libero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condimentum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pharetra. Aenean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felis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id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hendrerit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non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varius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porta.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5212616" y="7520940"/>
            <a:ext cx="2069550" cy="1803654"/>
            <a:chOff x="0" y="0"/>
            <a:chExt cx="721412" cy="628725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721412" cy="628725"/>
            </a:xfrm>
            <a:custGeom>
              <a:avLst/>
              <a:gdLst/>
              <a:ahLst/>
              <a:cxnLst/>
              <a:rect l="l" t="t" r="r" b="b"/>
              <a:pathLst>
                <a:path w="721412" h="628725">
                  <a:moveTo>
                    <a:pt x="78558" y="0"/>
                  </a:moveTo>
                  <a:lnTo>
                    <a:pt x="642853" y="0"/>
                  </a:lnTo>
                  <a:cubicBezTo>
                    <a:pt x="686240" y="0"/>
                    <a:pt x="721412" y="35172"/>
                    <a:pt x="721412" y="78558"/>
                  </a:cubicBezTo>
                  <a:lnTo>
                    <a:pt x="721412" y="550166"/>
                  </a:lnTo>
                  <a:cubicBezTo>
                    <a:pt x="721412" y="571001"/>
                    <a:pt x="713135" y="590983"/>
                    <a:pt x="698402" y="605715"/>
                  </a:cubicBezTo>
                  <a:cubicBezTo>
                    <a:pt x="683670" y="620448"/>
                    <a:pt x="663688" y="628725"/>
                    <a:pt x="642853" y="628725"/>
                  </a:cubicBezTo>
                  <a:lnTo>
                    <a:pt x="78558" y="628725"/>
                  </a:lnTo>
                  <a:cubicBezTo>
                    <a:pt x="57723" y="628725"/>
                    <a:pt x="37742" y="620448"/>
                    <a:pt x="23009" y="605715"/>
                  </a:cubicBezTo>
                  <a:cubicBezTo>
                    <a:pt x="8277" y="590983"/>
                    <a:pt x="0" y="571001"/>
                    <a:pt x="0" y="550166"/>
                  </a:cubicBezTo>
                  <a:lnTo>
                    <a:pt x="0" y="78558"/>
                  </a:lnTo>
                  <a:cubicBezTo>
                    <a:pt x="0" y="57723"/>
                    <a:pt x="8277" y="37742"/>
                    <a:pt x="23009" y="23009"/>
                  </a:cubicBezTo>
                  <a:cubicBezTo>
                    <a:pt x="37742" y="8277"/>
                    <a:pt x="57723" y="0"/>
                    <a:pt x="78558" y="0"/>
                  </a:cubicBezTo>
                  <a:close/>
                </a:path>
              </a:pathLst>
            </a:custGeom>
            <a:solidFill>
              <a:srgbClr val="F3E033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28575"/>
              <a:ext cx="721412" cy="657300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42F3A"/>
                  </a:solidFill>
                  <a:latin typeface="Hero Junior" panose="02000500000000000000" pitchFamily="50" charset="0"/>
                  <a:ea typeface="Hero Junior 1"/>
                  <a:cs typeface="Hero Junior 1"/>
                  <a:sym typeface="Hero Junior 1"/>
                </a:rPr>
                <a:t>Insert QR code or illustration related to event. </a:t>
              </a:r>
            </a:p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42F3A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Delete this text box when complete.</a:t>
              </a:r>
            </a:p>
          </p:txBody>
        </p:sp>
      </p:grpSp>
      <p:sp>
        <p:nvSpPr>
          <p:cNvPr id="17" name="Freeform 1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16058" y="353664"/>
            <a:ext cx="2048342" cy="830916"/>
          </a:xfrm>
          <a:custGeom>
            <a:avLst/>
            <a:gdLst/>
            <a:ahLst/>
            <a:cxnLst/>
            <a:rect l="l" t="t" r="r" b="b"/>
            <a:pathLst>
              <a:path w="2133688" h="865537">
                <a:moveTo>
                  <a:pt x="0" y="0"/>
                </a:moveTo>
                <a:lnTo>
                  <a:pt x="2133688" y="0"/>
                </a:lnTo>
                <a:lnTo>
                  <a:pt x="2133688" y="865537"/>
                </a:lnTo>
                <a:lnTo>
                  <a:pt x="0" y="86553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3975" t="-9355" b="-6670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8355A4"/>
                </a:solidFill>
                <a:latin typeface="Hero Junior Super" panose="02000A00000000000000" pitchFamily="50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8355A4"/>
                </a:solidFill>
                <a:latin typeface="Hero Junior Bold" panose="02000800000000000000" pitchFamily="50" charset="0"/>
              </a:rPr>
              <a:t>(including example flyer)</a:t>
            </a: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6E950E03-58A1-769F-DFC5-A675B57B3A8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9F0294AB-F944-A112-5AB2-B93AB3C8B86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4BD5EE-227D-EF20-9007-4B6988DFD39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64C8DBC-2688-F317-8603-3A0C92AB954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C7B98360-FC9C-5A1C-937F-08500C877B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21516" y="45720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164584"/>
              <a:gd name="adj6" fmla="val -197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A87944D9-A058-AD3E-E309-027BF4DC39C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91000" y="48768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77084"/>
              <a:gd name="adj6" fmla="val 295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D6561F2E-E3DB-237B-1DFA-18E51C3F575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21516" y="71628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14584"/>
              <a:gd name="adj6" fmla="val -5001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23147907-34F4-CF5E-F19B-04B4D792E9F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91000" y="2467843"/>
            <a:ext cx="3352800" cy="22860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45105"/>
              <a:gd name="adj6" fmla="val -28106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image </a:t>
            </a:r>
            <a:r>
              <a:rPr lang="en-US" sz="1400" u="sng" dirty="0">
                <a:solidFill>
                  <a:schemeClr val="tx1"/>
                </a:solidFill>
                <a:latin typeface="+mj-lt"/>
              </a:rPr>
              <a:t>twice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so the photo is outlined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  <p:sp>
        <p:nvSpPr>
          <p:cNvPr id="15" name="Callout: Bent Line 14">
            <a:extLst>
              <a:ext uri="{FF2B5EF4-FFF2-40B4-BE49-F238E27FC236}">
                <a16:creationId xmlns:a16="http://schemas.microsoft.com/office/drawing/2014/main" id="{87D5D4FB-324B-F264-08C4-A3E8316B5E9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3886200" y="9067800"/>
            <a:ext cx="3352800" cy="8382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71779"/>
              <a:gd name="adj6" fmla="val 6363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If you’d like to, you can add a QR code or illustration here. </a:t>
            </a:r>
            <a:r>
              <a:rPr lang="en-US" sz="1400" b="1" dirty="0">
                <a:solidFill>
                  <a:srgbClr val="C00000"/>
                </a:solidFill>
                <a:latin typeface="+mj-lt"/>
              </a:rPr>
              <a:t>Be sure to delete the text box when complete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13618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3D3498-E31B-983C-335A-16887CE7CE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CBD99A6-7B44-0766-E1AF-82F611128D2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4684" y="-9545"/>
            <a:ext cx="4136554" cy="4542979"/>
          </a:xfrm>
          <a:custGeom>
            <a:avLst/>
            <a:gdLst/>
            <a:ahLst/>
            <a:cxnLst/>
            <a:rect l="l" t="t" r="r" b="b"/>
            <a:pathLst>
              <a:path w="4136554" h="4542979">
                <a:moveTo>
                  <a:pt x="0" y="0"/>
                </a:moveTo>
                <a:lnTo>
                  <a:pt x="4136554" y="0"/>
                </a:lnTo>
                <a:lnTo>
                  <a:pt x="4136554" y="4542979"/>
                </a:lnTo>
                <a:lnTo>
                  <a:pt x="0" y="454297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50503" t="-3939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Graphic 20">
            <a:extLst>
              <a:ext uri="{FF2B5EF4-FFF2-40B4-BE49-F238E27FC236}">
                <a16:creationId xmlns:a16="http://schemas.microsoft.com/office/drawing/2014/main" id="{36D35524-A9CB-C9FA-0826-ABB39F2707C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920240" y="0"/>
            <a:ext cx="5852160" cy="4869663"/>
          </a:xfrm>
          <a:custGeom>
            <a:avLst/>
            <a:gdLst>
              <a:gd name="csX0" fmla="*/ 5783636 w 5783636"/>
              <a:gd name="csY0" fmla="*/ 0 h 4869663"/>
              <a:gd name="csX1" fmla="*/ 39940 w 5783636"/>
              <a:gd name="csY1" fmla="*/ 0 h 4869663"/>
              <a:gd name="csX2" fmla="*/ 10995 w 5783636"/>
              <a:gd name="csY2" fmla="*/ 1084141 h 4869663"/>
              <a:gd name="csX3" fmla="*/ 385576 w 5783636"/>
              <a:gd name="csY3" fmla="*/ 2786771 h 4869663"/>
              <a:gd name="csX4" fmla="*/ 1356120 w 5783636"/>
              <a:gd name="csY4" fmla="*/ 4046880 h 4869663"/>
              <a:gd name="csX5" fmla="*/ 2565001 w 5783636"/>
              <a:gd name="csY5" fmla="*/ 4625767 h 4869663"/>
              <a:gd name="csX6" fmla="*/ 4012218 w 5783636"/>
              <a:gd name="csY6" fmla="*/ 4864104 h 4869663"/>
              <a:gd name="csX7" fmla="*/ 5493709 w 5783636"/>
              <a:gd name="csY7" fmla="*/ 4727980 h 4869663"/>
              <a:gd name="csX8" fmla="*/ 5783636 w 5783636"/>
              <a:gd name="csY8" fmla="*/ 4648535 h 4869663"/>
              <a:gd name="csX9" fmla="*/ 5783636 w 5783636"/>
              <a:gd name="csY9" fmla="*/ 0 h 48696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5783636" h="4869663">
                <a:moveTo>
                  <a:pt x="5783636" y="0"/>
                </a:moveTo>
                <a:lnTo>
                  <a:pt x="39940" y="0"/>
                </a:lnTo>
                <a:cubicBezTo>
                  <a:pt x="-631" y="354841"/>
                  <a:pt x="-10319" y="716100"/>
                  <a:pt x="10995" y="1084141"/>
                </a:cubicBezTo>
                <a:cubicBezTo>
                  <a:pt x="45147" y="1674654"/>
                  <a:pt x="169281" y="2241915"/>
                  <a:pt x="385576" y="2786771"/>
                </a:cubicBezTo>
                <a:cubicBezTo>
                  <a:pt x="601024" y="3331748"/>
                  <a:pt x="924377" y="3752108"/>
                  <a:pt x="1356120" y="4046880"/>
                </a:cubicBezTo>
                <a:cubicBezTo>
                  <a:pt x="1696549" y="4296964"/>
                  <a:pt x="2099469" y="4489522"/>
                  <a:pt x="2565001" y="4625767"/>
                </a:cubicBezTo>
                <a:cubicBezTo>
                  <a:pt x="3030048" y="4761890"/>
                  <a:pt x="3512535" y="4841336"/>
                  <a:pt x="4012218" y="4864104"/>
                </a:cubicBezTo>
                <a:cubicBezTo>
                  <a:pt x="4511417" y="4886508"/>
                  <a:pt x="5005167" y="4841214"/>
                  <a:pt x="5493709" y="4727980"/>
                </a:cubicBezTo>
                <a:cubicBezTo>
                  <a:pt x="5593015" y="4704849"/>
                  <a:pt x="5689537" y="4678206"/>
                  <a:pt x="5783636" y="4648535"/>
                </a:cubicBezTo>
                <a:lnTo>
                  <a:pt x="5783636" y="0"/>
                </a:lnTo>
                <a:close/>
              </a:path>
            </a:pathLst>
          </a:cu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7195" t="-25992" r="-25842" b="-2496"/>
            </a:stretch>
          </a:blipFill>
          <a:ln w="12096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21" name="Graphic 18">
            <a:extLst>
              <a:ext uri="{FF2B5EF4-FFF2-40B4-BE49-F238E27FC236}">
                <a16:creationId xmlns:a16="http://schemas.microsoft.com/office/drawing/2014/main" id="{DAD6140A-6AAB-C913-A55B-BF0F4EFB0C1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212078" y="-1"/>
            <a:ext cx="2560322" cy="1600201"/>
          </a:xfrm>
          <a:custGeom>
            <a:avLst/>
            <a:gdLst>
              <a:gd name="csX0" fmla="*/ 2672914 w 2672913"/>
              <a:gd name="csY0" fmla="*/ 0 h 1830058"/>
              <a:gd name="csX1" fmla="*/ 0 w 2672913"/>
              <a:gd name="csY1" fmla="*/ 0 h 1830058"/>
              <a:gd name="csX2" fmla="*/ 114232 w 2672913"/>
              <a:gd name="csY2" fmla="*/ 1332704 h 1830058"/>
              <a:gd name="csX3" fmla="*/ 1292716 w 2672913"/>
              <a:gd name="csY3" fmla="*/ 1778440 h 1830058"/>
              <a:gd name="csX4" fmla="*/ 2672914 w 2672913"/>
              <a:gd name="csY4" fmla="*/ 1821021 h 1830058"/>
              <a:gd name="csX5" fmla="*/ 2672914 w 2672913"/>
              <a:gd name="csY5" fmla="*/ 0 h 183005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2672913" h="1830058">
                <a:moveTo>
                  <a:pt x="2672914" y="0"/>
                </a:moveTo>
                <a:lnTo>
                  <a:pt x="0" y="0"/>
                </a:lnTo>
                <a:cubicBezTo>
                  <a:pt x="31663" y="644447"/>
                  <a:pt x="70149" y="1201685"/>
                  <a:pt x="114232" y="1332704"/>
                </a:cubicBezTo>
                <a:cubicBezTo>
                  <a:pt x="243749" y="1718390"/>
                  <a:pt x="1095369" y="1756603"/>
                  <a:pt x="1292716" y="1778440"/>
                </a:cubicBezTo>
                <a:cubicBezTo>
                  <a:pt x="1758923" y="1830301"/>
                  <a:pt x="2225267" y="1840128"/>
                  <a:pt x="2672914" y="1821021"/>
                </a:cubicBezTo>
                <a:lnTo>
                  <a:pt x="2672914" y="0"/>
                </a:lnTo>
                <a:close/>
              </a:path>
            </a:pathLst>
          </a:custGeom>
          <a:solidFill>
            <a:srgbClr val="FFFFFF"/>
          </a:solidFill>
          <a:ln w="13607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CF169A73-7697-508A-7E4E-1F524109002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59682" y="2378944"/>
            <a:ext cx="1872949" cy="1905098"/>
          </a:xfrm>
          <a:custGeom>
            <a:avLst/>
            <a:gdLst/>
            <a:ahLst/>
            <a:cxnLst/>
            <a:rect l="l" t="t" r="r" b="b"/>
            <a:pathLst>
              <a:path w="1872949" h="1905098">
                <a:moveTo>
                  <a:pt x="0" y="0"/>
                </a:moveTo>
                <a:lnTo>
                  <a:pt x="1872950" y="0"/>
                </a:lnTo>
                <a:lnTo>
                  <a:pt x="1872950" y="1905098"/>
                </a:lnTo>
                <a:lnTo>
                  <a:pt x="0" y="19050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BD6085DF-BB6F-64E1-3E79-BAF719BD699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11813" y="2778589"/>
            <a:ext cx="1568687" cy="11076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2399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Write</a:t>
            </a:r>
          </a:p>
          <a:p>
            <a:pPr algn="ctr"/>
            <a:r>
              <a:rPr lang="en-US" sz="2399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Highlight</a:t>
            </a:r>
          </a:p>
          <a:p>
            <a:pPr algn="ctr"/>
            <a:r>
              <a:rPr lang="en-US" sz="2399" dirty="0">
                <a:solidFill>
                  <a:srgbClr val="FFFFFF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Here!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C304420F-641E-C56A-D31E-E6A54EE3240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4800600"/>
            <a:ext cx="3471349" cy="2462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8355A4"/>
                </a:solidFill>
                <a:effectLst/>
                <a:uLnTx/>
                <a:uFillTx/>
                <a:latin typeface="Hero Junior Super" panose="02000A00000000000000" pitchFamily="50" charset="0"/>
                <a:ea typeface="Hero Junior 3"/>
                <a:cs typeface="Hero Junior 3"/>
                <a:sym typeface="Hero Junior 3"/>
              </a:rPr>
              <a:t>Family Fun Open House at Alphabet Academy</a:t>
            </a:r>
          </a:p>
        </p:txBody>
      </p:sp>
      <p:sp>
        <p:nvSpPr>
          <p:cNvPr id="9" name="AutoShape 9">
            <a:extLst>
              <a:ext uri="{FF2B5EF4-FFF2-40B4-BE49-F238E27FC236}">
                <a16:creationId xmlns:a16="http://schemas.microsoft.com/office/drawing/2014/main" id="{7598702B-AFE8-C8EC-D2FB-CB2FB30597A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4003330" y="5029200"/>
            <a:ext cx="0" cy="2091690"/>
          </a:xfrm>
          <a:prstGeom prst="line">
            <a:avLst/>
          </a:prstGeom>
          <a:ln w="38100" cap="rnd">
            <a:solidFill>
              <a:srgbClr val="8355A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24D936A0-AEB3-E0D8-B5DD-C8F2ACD684A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5029200"/>
            <a:ext cx="310937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Saturday, September 19</a:t>
            </a: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A7384A0C-9F2E-8CE7-DD78-4EA31C539FA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5742130"/>
            <a:ext cx="310937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10:00 AM – 1:00 PM</a:t>
            </a:r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6E4CC28B-C723-4605-46E9-4A0218DFDBF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6455060"/>
            <a:ext cx="2985603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Alphabet Garden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1340 S 13th St, Philadelphia, PA</a:t>
            </a:r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E1F046BC-A563-4582-84E1-B48A2D06749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7569875"/>
            <a:ext cx="4830634" cy="2031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1200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Come explore our classrooms, meet our caring educators, and discover what makes Alphabet Academy a place where children thrive.</a:t>
            </a:r>
          </a:p>
          <a:p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  <a:p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Enjoy fun activities, classroom tours, refreshments, and opportunities to learn about our programs for infants through preschool.</a:t>
            </a:r>
          </a:p>
          <a:p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  <a:p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17" name="Freeform 17">
            <a:extLst>
              <a:ext uri="{FF2B5EF4-FFF2-40B4-BE49-F238E27FC236}">
                <a16:creationId xmlns:a16="http://schemas.microsoft.com/office/drawing/2014/main" id="{53657EC6-1386-09B6-EEF5-8D8247C5AAD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16058" y="353664"/>
            <a:ext cx="2048342" cy="830916"/>
          </a:xfrm>
          <a:custGeom>
            <a:avLst/>
            <a:gdLst/>
            <a:ahLst/>
            <a:cxnLst/>
            <a:rect l="l" t="t" r="r" b="b"/>
            <a:pathLst>
              <a:path w="2133688" h="865537">
                <a:moveTo>
                  <a:pt x="0" y="0"/>
                </a:moveTo>
                <a:lnTo>
                  <a:pt x="2133688" y="0"/>
                </a:lnTo>
                <a:lnTo>
                  <a:pt x="2133688" y="865537"/>
                </a:lnTo>
                <a:lnTo>
                  <a:pt x="0" y="86553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3975" t="-9355" b="-667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A3A26D4-ED45-611F-5214-D807CBAE880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F6DDD70D-1091-17FE-56AD-7DC196FF18DC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7843629"/>
            <a:ext cx="1443595" cy="1443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195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352</Words>
  <Application>Microsoft Office PowerPoint</Application>
  <PresentationFormat>Custom</PresentationFormat>
  <Paragraphs>42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Hero Junior Super</vt:lpstr>
      <vt:lpstr>Calibri</vt:lpstr>
      <vt:lpstr>Arial</vt:lpstr>
      <vt:lpstr>Hero Junior</vt:lpstr>
      <vt:lpstr>Hero Junior Bold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Templates_Alphabet Academy</dc:title>
  <cp:lastModifiedBy>Lisa Tomlinson</cp:lastModifiedBy>
  <cp:revision>3</cp:revision>
  <dcterms:created xsi:type="dcterms:W3CDTF">2006-08-16T00:00:00Z</dcterms:created>
  <dcterms:modified xsi:type="dcterms:W3CDTF">2026-08-05T16:10:39Z</dcterms:modified>
  <dc:identifier>DAHQy-I-jL8</dc:identifier>
</cp:coreProperties>
</file>