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Bold" panose="02000800000000000000" pitchFamily="50" charset="0"/>
      <p:bold r:id="rId7"/>
    </p:embeddedFont>
    <p:embeddedFont>
      <p:font typeface="Hero Junior Super" panose="02000A00000000000000" pitchFamily="50" charset="0"/>
      <p:bold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495B9330-EBF4-4A76-BEDB-48C6C1D6780C}">
          <p14:sldIdLst>
            <p14:sldId id="256"/>
          </p14:sldIdLst>
        </p14:section>
        <p14:section name="Tutorial + Example Flyer" id="{6505A777-6B4F-4904-8A80-87CE5EB4D63E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A8CB"/>
    <a:srgbClr val="F3E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357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/>
            <a:stretch>
              <a:fillRect l="-16451" r="-130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Graphic 30">
            <a:extLst>
              <a:ext uri="{FF2B5EF4-FFF2-40B4-BE49-F238E27FC236}">
                <a16:creationId xmlns:a16="http://schemas.microsoft.com/office/drawing/2014/main" id="{D3129D77-98E5-7008-A40F-B5B87324787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2726679"/>
            <a:ext cx="7792273" cy="4735231"/>
          </a:xfrm>
          <a:custGeom>
            <a:avLst/>
            <a:gdLst>
              <a:gd name="csX0" fmla="*/ 7792273 w 7792273"/>
              <a:gd name="csY0" fmla="*/ 2040756 h 4735231"/>
              <a:gd name="csX1" fmla="*/ 5433706 w 7792273"/>
              <a:gd name="csY1" fmla="*/ 1550483 h 4735231"/>
              <a:gd name="csX2" fmla="*/ 4189061 w 7792273"/>
              <a:gd name="csY2" fmla="*/ 724302 h 4735231"/>
              <a:gd name="csX3" fmla="*/ 0 w 7792273"/>
              <a:gd name="csY3" fmla="*/ 286243 h 4735231"/>
              <a:gd name="csX4" fmla="*/ 0 w 7792273"/>
              <a:gd name="csY4" fmla="*/ 3597036 h 4735231"/>
              <a:gd name="csX5" fmla="*/ 7672297 w 7792273"/>
              <a:gd name="csY5" fmla="*/ 4735232 h 4735231"/>
              <a:gd name="csX6" fmla="*/ 7792273 w 7792273"/>
              <a:gd name="csY6" fmla="*/ 3727379 h 4735231"/>
              <a:gd name="csX7" fmla="*/ 7792273 w 7792273"/>
              <a:gd name="csY7" fmla="*/ 2040756 h 473523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7792273" h="4735231">
                <a:moveTo>
                  <a:pt x="7792273" y="2040756"/>
                </a:moveTo>
                <a:cubicBezTo>
                  <a:pt x="6980505" y="1995875"/>
                  <a:pt x="6152806" y="1922170"/>
                  <a:pt x="5433706" y="1550483"/>
                </a:cubicBezTo>
                <a:cubicBezTo>
                  <a:pt x="4990969" y="1321656"/>
                  <a:pt x="4610812" y="989919"/>
                  <a:pt x="4189061" y="724302"/>
                </a:cubicBezTo>
                <a:cubicBezTo>
                  <a:pt x="2958576" y="-50677"/>
                  <a:pt x="1364368" y="-215281"/>
                  <a:pt x="0" y="286243"/>
                </a:cubicBezTo>
                <a:lnTo>
                  <a:pt x="0" y="3597036"/>
                </a:lnTo>
                <a:cubicBezTo>
                  <a:pt x="2564639" y="3925486"/>
                  <a:pt x="5122703" y="4305011"/>
                  <a:pt x="7672297" y="4735232"/>
                </a:cubicBezTo>
                <a:cubicBezTo>
                  <a:pt x="7712247" y="4399323"/>
                  <a:pt x="7752324" y="4063288"/>
                  <a:pt x="7792273" y="3727379"/>
                </a:cubicBezTo>
                <a:lnTo>
                  <a:pt x="7792273" y="2040756"/>
                </a:lnTo>
                <a:close/>
              </a:path>
            </a:pathLst>
          </a:custGeom>
          <a:solidFill>
            <a:srgbClr val="39A8CB"/>
          </a:solidFill>
          <a:ln w="12633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5865" y="3133799"/>
            <a:ext cx="7794009" cy="4387141"/>
          </a:xfrm>
          <a:custGeom>
            <a:avLst/>
            <a:gdLst/>
            <a:ahLst/>
            <a:cxnLst/>
            <a:rect l="l" t="t" r="r" b="b"/>
            <a:pathLst>
              <a:path w="7794009" h="4387141">
                <a:moveTo>
                  <a:pt x="0" y="0"/>
                </a:moveTo>
                <a:lnTo>
                  <a:pt x="7794009" y="0"/>
                </a:lnTo>
                <a:lnTo>
                  <a:pt x="7794009" y="4387141"/>
                </a:lnTo>
                <a:lnTo>
                  <a:pt x="0" y="43871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543" r="-230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>
            <a:grpSpLocks noGrp="1" noUngrp="1" noRot="1" noMove="1" noResize="1"/>
          </p:cNvGrpSpPr>
          <p:nvPr/>
        </p:nvGrpSpPr>
        <p:grpSpPr>
          <a:xfrm>
            <a:off x="0" y="6467097"/>
            <a:ext cx="7772400" cy="3591303"/>
            <a:chOff x="0" y="0"/>
            <a:chExt cx="2709333" cy="1251870"/>
          </a:xfrm>
        </p:grpSpPr>
        <p:sp>
          <p:nvSpPr>
            <p:cNvPr id="8" name="Freeform 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251870"/>
            </a:xfrm>
            <a:custGeom>
              <a:avLst/>
              <a:gdLst/>
              <a:ahLst/>
              <a:cxnLst/>
              <a:rect l="l" t="t" r="r" b="b"/>
              <a:pathLst>
                <a:path w="2709333" h="1251870">
                  <a:moveTo>
                    <a:pt x="0" y="0"/>
                  </a:moveTo>
                  <a:lnTo>
                    <a:pt x="2709333" y="0"/>
                  </a:lnTo>
                  <a:lnTo>
                    <a:pt x="2709333" y="1251870"/>
                  </a:lnTo>
                  <a:lnTo>
                    <a:pt x="0" y="1251870"/>
                  </a:lnTo>
                  <a:close/>
                </a:path>
              </a:pathLst>
            </a:custGeom>
            <a:solidFill>
              <a:srgbClr val="8355A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2804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381444" y="3693185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Writ</a:t>
            </a:r>
            <a:r>
              <a:rPr lang="en-US" sz="4499" b="1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e your main event title here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381444" y="5992510"/>
            <a:ext cx="6816941" cy="329962"/>
            <a:chOff x="0" y="-9525"/>
            <a:chExt cx="9089254" cy="439949"/>
          </a:xfrm>
        </p:grpSpPr>
        <p:sp>
          <p:nvSpPr>
            <p:cNvPr id="12" name="TextBox 12"/>
            <p:cNvSpPr txBox="1"/>
            <p:nvPr/>
          </p:nvSpPr>
          <p:spPr>
            <a:xfrm>
              <a:off x="603379" y="-9525"/>
              <a:ext cx="8485875" cy="4399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1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Date</a:t>
              </a:r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24387"/>
              <a:ext cx="338696" cy="368802"/>
            </a:xfrm>
            <a:custGeom>
              <a:avLst/>
              <a:gdLst/>
              <a:ahLst/>
              <a:cxnLst/>
              <a:rect l="l" t="t" r="r" b="b"/>
              <a:pathLst>
                <a:path w="338696" h="368802">
                  <a:moveTo>
                    <a:pt x="0" y="0"/>
                  </a:moveTo>
                  <a:lnTo>
                    <a:pt x="338696" y="0"/>
                  </a:lnTo>
                  <a:lnTo>
                    <a:pt x="338696" y="368802"/>
                  </a:lnTo>
                  <a:lnTo>
                    <a:pt x="0" y="3688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385608" y="6486949"/>
            <a:ext cx="6840717" cy="329962"/>
            <a:chOff x="0" y="-9525"/>
            <a:chExt cx="9120956" cy="439949"/>
          </a:xfrm>
        </p:grpSpPr>
        <p:sp>
          <p:nvSpPr>
            <p:cNvPr id="15" name="TextBox 15"/>
            <p:cNvSpPr txBox="1"/>
            <p:nvPr/>
          </p:nvSpPr>
          <p:spPr>
            <a:xfrm>
              <a:off x="597827" y="-9525"/>
              <a:ext cx="8523129" cy="4399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1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Time</a:t>
              </a:r>
            </a:p>
          </p:txBody>
        </p:sp>
        <p:sp>
          <p:nvSpPr>
            <p:cNvPr id="16" name="Freeform 16"/>
            <p:cNvSpPr/>
            <p:nvPr/>
          </p:nvSpPr>
          <p:spPr>
            <a:xfrm>
              <a:off x="0" y="42216"/>
              <a:ext cx="333144" cy="333144"/>
            </a:xfrm>
            <a:custGeom>
              <a:avLst/>
              <a:gdLst/>
              <a:ahLst/>
              <a:cxnLst/>
              <a:rect l="l" t="t" r="r" b="b"/>
              <a:pathLst>
                <a:path w="333144" h="333144">
                  <a:moveTo>
                    <a:pt x="0" y="0"/>
                  </a:moveTo>
                  <a:lnTo>
                    <a:pt x="333144" y="0"/>
                  </a:lnTo>
                  <a:lnTo>
                    <a:pt x="333144" y="333144"/>
                  </a:lnTo>
                  <a:lnTo>
                    <a:pt x="0" y="333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412625" y="6981388"/>
            <a:ext cx="6855609" cy="329962"/>
            <a:chOff x="0" y="-9525"/>
            <a:chExt cx="9140813" cy="439949"/>
          </a:xfrm>
        </p:grpSpPr>
        <p:sp>
          <p:nvSpPr>
            <p:cNvPr id="18" name="TextBox 18"/>
            <p:cNvSpPr txBox="1"/>
            <p:nvPr/>
          </p:nvSpPr>
          <p:spPr>
            <a:xfrm>
              <a:off x="561804" y="-9525"/>
              <a:ext cx="8579009" cy="4399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1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Location</a:t>
              </a:r>
            </a:p>
          </p:txBody>
        </p:sp>
        <p:sp>
          <p:nvSpPr>
            <p:cNvPr id="19" name="Freeform 19"/>
            <p:cNvSpPr/>
            <p:nvPr/>
          </p:nvSpPr>
          <p:spPr>
            <a:xfrm>
              <a:off x="0" y="24004"/>
              <a:ext cx="262962" cy="369568"/>
            </a:xfrm>
            <a:custGeom>
              <a:avLst/>
              <a:gdLst/>
              <a:ahLst/>
              <a:cxnLst/>
              <a:rect l="l" t="t" r="r" b="b"/>
              <a:pathLst>
                <a:path w="262962" h="369568">
                  <a:moveTo>
                    <a:pt x="0" y="0"/>
                  </a:moveTo>
                  <a:lnTo>
                    <a:pt x="262962" y="0"/>
                  </a:lnTo>
                  <a:lnTo>
                    <a:pt x="262962" y="369568"/>
                  </a:lnTo>
                  <a:lnTo>
                    <a:pt x="0" y="3695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381444" y="7673340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5212616" y="7673340"/>
            <a:ext cx="2069550" cy="1803654"/>
            <a:chOff x="0" y="0"/>
            <a:chExt cx="721412" cy="628725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FFFFFF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000000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39A8CB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Delete this text box when complete.</a:t>
              </a:r>
            </a:p>
          </p:txBody>
        </p:sp>
      </p:grpSp>
      <p:sp>
        <p:nvSpPr>
          <p:cNvPr id="29" name="Graphic 25">
            <a:extLst>
              <a:ext uri="{FF2B5EF4-FFF2-40B4-BE49-F238E27FC236}">
                <a16:creationId xmlns:a16="http://schemas.microsoft.com/office/drawing/2014/main" id="{3FE0B02D-3B58-1E71-430E-2449072B52F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581401" y="0"/>
            <a:ext cx="4192332" cy="1855805"/>
          </a:xfrm>
          <a:custGeom>
            <a:avLst/>
            <a:gdLst>
              <a:gd name="csX0" fmla="*/ 3914063 w 3914063"/>
              <a:gd name="csY0" fmla="*/ 0 h 1732625"/>
              <a:gd name="csX1" fmla="*/ 0 w 3914063"/>
              <a:gd name="csY1" fmla="*/ 0 h 1732625"/>
              <a:gd name="csX2" fmla="*/ 263716 w 3914063"/>
              <a:gd name="csY2" fmla="*/ 130828 h 1732625"/>
              <a:gd name="csX3" fmla="*/ 1430630 w 3914063"/>
              <a:gd name="csY3" fmla="*/ 959891 h 1732625"/>
              <a:gd name="csX4" fmla="*/ 3914063 w 3914063"/>
              <a:gd name="csY4" fmla="*/ 1732625 h 1732625"/>
              <a:gd name="csX5" fmla="*/ 3914063 w 3914063"/>
              <a:gd name="csY5" fmla="*/ 0 h 17326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914063" h="1732625">
                <a:moveTo>
                  <a:pt x="3914063" y="0"/>
                </a:moveTo>
                <a:lnTo>
                  <a:pt x="0" y="0"/>
                </a:lnTo>
                <a:cubicBezTo>
                  <a:pt x="89520" y="39491"/>
                  <a:pt x="177587" y="82737"/>
                  <a:pt x="263716" y="130828"/>
                </a:cubicBezTo>
                <a:cubicBezTo>
                  <a:pt x="680791" y="363412"/>
                  <a:pt x="1034875" y="692663"/>
                  <a:pt x="1430630" y="959891"/>
                </a:cubicBezTo>
                <a:cubicBezTo>
                  <a:pt x="2159755" y="1452072"/>
                  <a:pt x="3035092" y="1715545"/>
                  <a:pt x="3914063" y="1732625"/>
                </a:cubicBezTo>
                <a:lnTo>
                  <a:pt x="3914063" y="0"/>
                </a:lnTo>
                <a:close/>
              </a:path>
            </a:pathLst>
          </a:custGeom>
          <a:solidFill>
            <a:srgbClr val="F3E033"/>
          </a:solidFill>
          <a:ln w="12091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3F4B5A69-2CF3-9A95-8312-7F4C7066724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374869" y="0"/>
            <a:ext cx="4411481" cy="1556993"/>
          </a:xfrm>
          <a:prstGeom prst="rect">
            <a:avLst/>
          </a:prstGeom>
        </p:spPr>
      </p:pic>
      <p:sp>
        <p:nvSpPr>
          <p:cNvPr id="24" name="Freeform 2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13174" y="292582"/>
            <a:ext cx="1938893" cy="810412"/>
          </a:xfrm>
          <a:custGeom>
            <a:avLst/>
            <a:gdLst/>
            <a:ahLst/>
            <a:cxnLst/>
            <a:rect l="l" t="t" r="r" b="b"/>
            <a:pathLst>
              <a:path w="1938893" h="810412">
                <a:moveTo>
                  <a:pt x="0" y="0"/>
                </a:moveTo>
                <a:lnTo>
                  <a:pt x="1938893" y="0"/>
                </a:lnTo>
                <a:lnTo>
                  <a:pt x="1938893" y="810411"/>
                </a:lnTo>
                <a:lnTo>
                  <a:pt x="0" y="81041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4096" t="-9355" r="-3037" b="-6670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8355A4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8355A4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6E950E03-58A1-769F-DFC5-A675B57B3A8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9F0294AB-F944-A112-5AB2-B93AB3C8B86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7262" y="31242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857500" y="5978056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39584"/>
              <a:gd name="adj6" fmla="val -4363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48092" y="70739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53292" y="28194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2C04E782-26D1-5CF3-9C9C-A838EC0C31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100892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325DFF-0BAC-A47F-0690-4776F8DFC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880275E-9360-67C0-15DF-966B3422D90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953" t="-24933" r="-7155" b="1112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Graphic 30">
            <a:extLst>
              <a:ext uri="{FF2B5EF4-FFF2-40B4-BE49-F238E27FC236}">
                <a16:creationId xmlns:a16="http://schemas.microsoft.com/office/drawing/2014/main" id="{9CFDC104-0C6C-F675-7103-370A43519E2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2726679"/>
            <a:ext cx="7792273" cy="4735231"/>
          </a:xfrm>
          <a:custGeom>
            <a:avLst/>
            <a:gdLst>
              <a:gd name="csX0" fmla="*/ 7792273 w 7792273"/>
              <a:gd name="csY0" fmla="*/ 2040756 h 4735231"/>
              <a:gd name="csX1" fmla="*/ 5433706 w 7792273"/>
              <a:gd name="csY1" fmla="*/ 1550483 h 4735231"/>
              <a:gd name="csX2" fmla="*/ 4189061 w 7792273"/>
              <a:gd name="csY2" fmla="*/ 724302 h 4735231"/>
              <a:gd name="csX3" fmla="*/ 0 w 7792273"/>
              <a:gd name="csY3" fmla="*/ 286243 h 4735231"/>
              <a:gd name="csX4" fmla="*/ 0 w 7792273"/>
              <a:gd name="csY4" fmla="*/ 3597036 h 4735231"/>
              <a:gd name="csX5" fmla="*/ 7672297 w 7792273"/>
              <a:gd name="csY5" fmla="*/ 4735232 h 4735231"/>
              <a:gd name="csX6" fmla="*/ 7792273 w 7792273"/>
              <a:gd name="csY6" fmla="*/ 3727379 h 4735231"/>
              <a:gd name="csX7" fmla="*/ 7792273 w 7792273"/>
              <a:gd name="csY7" fmla="*/ 2040756 h 473523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7792273" h="4735231">
                <a:moveTo>
                  <a:pt x="7792273" y="2040756"/>
                </a:moveTo>
                <a:cubicBezTo>
                  <a:pt x="6980505" y="1995875"/>
                  <a:pt x="6152806" y="1922170"/>
                  <a:pt x="5433706" y="1550483"/>
                </a:cubicBezTo>
                <a:cubicBezTo>
                  <a:pt x="4990969" y="1321656"/>
                  <a:pt x="4610812" y="989919"/>
                  <a:pt x="4189061" y="724302"/>
                </a:cubicBezTo>
                <a:cubicBezTo>
                  <a:pt x="2958576" y="-50677"/>
                  <a:pt x="1364368" y="-215281"/>
                  <a:pt x="0" y="286243"/>
                </a:cubicBezTo>
                <a:lnTo>
                  <a:pt x="0" y="3597036"/>
                </a:lnTo>
                <a:cubicBezTo>
                  <a:pt x="2564639" y="3925486"/>
                  <a:pt x="5122703" y="4305011"/>
                  <a:pt x="7672297" y="4735232"/>
                </a:cubicBezTo>
                <a:cubicBezTo>
                  <a:pt x="7712247" y="4399323"/>
                  <a:pt x="7752324" y="4063288"/>
                  <a:pt x="7792273" y="3727379"/>
                </a:cubicBezTo>
                <a:lnTo>
                  <a:pt x="7792273" y="2040756"/>
                </a:lnTo>
                <a:close/>
              </a:path>
            </a:pathLst>
          </a:custGeom>
          <a:solidFill>
            <a:srgbClr val="39A8CB"/>
          </a:solidFill>
          <a:ln w="12633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BB433C82-4028-D19D-BFAA-7C56FEF907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5865" y="3133799"/>
            <a:ext cx="7794009" cy="4387141"/>
          </a:xfrm>
          <a:custGeom>
            <a:avLst/>
            <a:gdLst/>
            <a:ahLst/>
            <a:cxnLst/>
            <a:rect l="l" t="t" r="r" b="b"/>
            <a:pathLst>
              <a:path w="7794009" h="4387141">
                <a:moveTo>
                  <a:pt x="0" y="0"/>
                </a:moveTo>
                <a:lnTo>
                  <a:pt x="7794009" y="0"/>
                </a:lnTo>
                <a:lnTo>
                  <a:pt x="7794009" y="4387141"/>
                </a:lnTo>
                <a:lnTo>
                  <a:pt x="0" y="43871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6543" r="-230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CA6C3750-7417-4FA3-70BB-AD4FFE7B058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6467097"/>
            <a:ext cx="7772400" cy="3591303"/>
            <a:chOff x="0" y="0"/>
            <a:chExt cx="2709333" cy="1251870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EEE10B45-87C0-79FA-A412-5950182B9B0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251870"/>
            </a:xfrm>
            <a:custGeom>
              <a:avLst/>
              <a:gdLst/>
              <a:ahLst/>
              <a:cxnLst/>
              <a:rect l="l" t="t" r="r" b="b"/>
              <a:pathLst>
                <a:path w="2709333" h="1251870">
                  <a:moveTo>
                    <a:pt x="0" y="0"/>
                  </a:moveTo>
                  <a:lnTo>
                    <a:pt x="2709333" y="0"/>
                  </a:lnTo>
                  <a:lnTo>
                    <a:pt x="2709333" y="1251870"/>
                  </a:lnTo>
                  <a:lnTo>
                    <a:pt x="0" y="1251870"/>
                  </a:lnTo>
                  <a:close/>
                </a:path>
              </a:pathLst>
            </a:custGeom>
            <a:solidFill>
              <a:srgbClr val="8355A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D3D46222-88BD-E85E-706A-A3B5ECBBB443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2804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DD281CF8-8FB4-EE39-B9A9-51F6F883883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505200"/>
            <a:ext cx="3471349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3600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Family Fun Open House at Alphabet Academy</a:t>
            </a:r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F12C6ABA-3B2C-C2D4-F182-4F8CAC6761E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1444" y="5867400"/>
            <a:ext cx="6816941" cy="307777"/>
            <a:chOff x="0" y="-9525"/>
            <a:chExt cx="9089254" cy="410369"/>
          </a:xfrm>
        </p:grpSpPr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C3A71CCA-04D6-3ED3-FF6F-4C28BB2F8B98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03379" y="-9525"/>
              <a:ext cx="8485875" cy="4103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0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Saturday, September 19</a:t>
              </a:r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ADC63659-F836-AC6A-C26A-500051FF3A4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24387"/>
              <a:ext cx="338696" cy="368802"/>
            </a:xfrm>
            <a:custGeom>
              <a:avLst/>
              <a:gdLst/>
              <a:ahLst/>
              <a:cxnLst/>
              <a:rect l="l" t="t" r="r" b="b"/>
              <a:pathLst>
                <a:path w="338696" h="368802">
                  <a:moveTo>
                    <a:pt x="0" y="0"/>
                  </a:moveTo>
                  <a:lnTo>
                    <a:pt x="338696" y="0"/>
                  </a:lnTo>
                  <a:lnTo>
                    <a:pt x="338696" y="368802"/>
                  </a:lnTo>
                  <a:lnTo>
                    <a:pt x="0" y="3688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760602C6-437C-60BC-867E-53071AECAA8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5608" y="6361839"/>
            <a:ext cx="6840717" cy="307777"/>
            <a:chOff x="0" y="-9525"/>
            <a:chExt cx="9120956" cy="410369"/>
          </a:xfrm>
        </p:grpSpPr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20976A8C-E410-3D6A-7B07-2C4B01969EBA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97827" y="-9525"/>
              <a:ext cx="8523129" cy="4103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0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10:00 AM – 1:00 PM</a:t>
              </a:r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CD9F8A46-ABF9-8C61-6DA8-9D25BA68E51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42216"/>
              <a:ext cx="333144" cy="333144"/>
            </a:xfrm>
            <a:custGeom>
              <a:avLst/>
              <a:gdLst/>
              <a:ahLst/>
              <a:cxnLst/>
              <a:rect l="l" t="t" r="r" b="b"/>
              <a:pathLst>
                <a:path w="333144" h="333144">
                  <a:moveTo>
                    <a:pt x="0" y="0"/>
                  </a:moveTo>
                  <a:lnTo>
                    <a:pt x="333144" y="0"/>
                  </a:lnTo>
                  <a:lnTo>
                    <a:pt x="333144" y="333144"/>
                  </a:lnTo>
                  <a:lnTo>
                    <a:pt x="0" y="333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C22F53B2-CCFD-CA1E-9C7D-D57D60CF1D5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12625" y="6856278"/>
            <a:ext cx="6855609" cy="615553"/>
            <a:chOff x="0" y="-9525"/>
            <a:chExt cx="9140813" cy="820737"/>
          </a:xfrm>
        </p:grpSpPr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D2D50581-1074-4C64-4AC8-5A119748410F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61804" y="-9525"/>
              <a:ext cx="8579009" cy="8207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/>
              <a:r>
                <a:rPr lang="en-US" sz="20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Alphabet Garden</a:t>
              </a:r>
            </a:p>
            <a:p>
              <a:pPr algn="l"/>
              <a:r>
                <a:rPr lang="en-US" sz="2000" dirty="0">
                  <a:solidFill>
                    <a:srgbClr val="FFFFFF"/>
                  </a:solidFill>
                  <a:latin typeface="Hero Junior" panose="02000500000000000000" pitchFamily="50" charset="0"/>
                  <a:ea typeface="Hero Junior 3"/>
                  <a:cs typeface="Hero Junior 3"/>
                  <a:sym typeface="Hero Junior 3"/>
                </a:rPr>
                <a:t>1340 S 13th St, Philadelphia, PA</a:t>
              </a:r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AAC69FB8-0E70-3875-5474-57CB9A57059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24004"/>
              <a:ext cx="262962" cy="369568"/>
            </a:xfrm>
            <a:custGeom>
              <a:avLst/>
              <a:gdLst/>
              <a:ahLst/>
              <a:cxnLst/>
              <a:rect l="l" t="t" r="r" b="b"/>
              <a:pathLst>
                <a:path w="262962" h="369568">
                  <a:moveTo>
                    <a:pt x="0" y="0"/>
                  </a:moveTo>
                  <a:lnTo>
                    <a:pt x="262962" y="0"/>
                  </a:lnTo>
                  <a:lnTo>
                    <a:pt x="262962" y="369568"/>
                  </a:lnTo>
                  <a:lnTo>
                    <a:pt x="0" y="3695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TextBox 20">
            <a:extLst>
              <a:ext uri="{FF2B5EF4-FFF2-40B4-BE49-F238E27FC236}">
                <a16:creationId xmlns:a16="http://schemas.microsoft.com/office/drawing/2014/main" id="{8DB69EF0-0D94-DD75-A8A2-2EC488BBA4A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739162"/>
            <a:ext cx="5104956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Come explore our classrooms, meet our caring educators, and discover what makes Alphabet Academy a place where children thrive.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Enjoy fun activities, classroom tours, refreshments, and opportunities to learn about our programs for infants through preschool.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29" name="Graphic 25">
            <a:extLst>
              <a:ext uri="{FF2B5EF4-FFF2-40B4-BE49-F238E27FC236}">
                <a16:creationId xmlns:a16="http://schemas.microsoft.com/office/drawing/2014/main" id="{F34FB1AB-0764-6B8A-5E0C-E573905CFC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581401" y="0"/>
            <a:ext cx="4192332" cy="1855805"/>
          </a:xfrm>
          <a:custGeom>
            <a:avLst/>
            <a:gdLst>
              <a:gd name="csX0" fmla="*/ 3914063 w 3914063"/>
              <a:gd name="csY0" fmla="*/ 0 h 1732625"/>
              <a:gd name="csX1" fmla="*/ 0 w 3914063"/>
              <a:gd name="csY1" fmla="*/ 0 h 1732625"/>
              <a:gd name="csX2" fmla="*/ 263716 w 3914063"/>
              <a:gd name="csY2" fmla="*/ 130828 h 1732625"/>
              <a:gd name="csX3" fmla="*/ 1430630 w 3914063"/>
              <a:gd name="csY3" fmla="*/ 959891 h 1732625"/>
              <a:gd name="csX4" fmla="*/ 3914063 w 3914063"/>
              <a:gd name="csY4" fmla="*/ 1732625 h 1732625"/>
              <a:gd name="csX5" fmla="*/ 3914063 w 3914063"/>
              <a:gd name="csY5" fmla="*/ 0 h 17326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3914063" h="1732625">
                <a:moveTo>
                  <a:pt x="3914063" y="0"/>
                </a:moveTo>
                <a:lnTo>
                  <a:pt x="0" y="0"/>
                </a:lnTo>
                <a:cubicBezTo>
                  <a:pt x="89520" y="39491"/>
                  <a:pt x="177587" y="82737"/>
                  <a:pt x="263716" y="130828"/>
                </a:cubicBezTo>
                <a:cubicBezTo>
                  <a:pt x="680791" y="363412"/>
                  <a:pt x="1034875" y="692663"/>
                  <a:pt x="1430630" y="959891"/>
                </a:cubicBezTo>
                <a:cubicBezTo>
                  <a:pt x="2159755" y="1452072"/>
                  <a:pt x="3035092" y="1715545"/>
                  <a:pt x="3914063" y="1732625"/>
                </a:cubicBezTo>
                <a:lnTo>
                  <a:pt x="3914063" y="0"/>
                </a:lnTo>
                <a:close/>
              </a:path>
            </a:pathLst>
          </a:custGeom>
          <a:solidFill>
            <a:srgbClr val="F3E033"/>
          </a:solidFill>
          <a:ln w="12091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9CB55DF0-4341-EC6A-E017-9D76007ED05A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374869" y="0"/>
            <a:ext cx="4411481" cy="1556993"/>
          </a:xfrm>
          <a:prstGeom prst="rect">
            <a:avLst/>
          </a:prstGeom>
        </p:spPr>
      </p:pic>
      <p:sp>
        <p:nvSpPr>
          <p:cNvPr id="24" name="Freeform 24">
            <a:extLst>
              <a:ext uri="{FF2B5EF4-FFF2-40B4-BE49-F238E27FC236}">
                <a16:creationId xmlns:a16="http://schemas.microsoft.com/office/drawing/2014/main" id="{AB55D240-9622-E04A-2B21-D868A88AC51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13174" y="292582"/>
            <a:ext cx="1938893" cy="810412"/>
          </a:xfrm>
          <a:custGeom>
            <a:avLst/>
            <a:gdLst/>
            <a:ahLst/>
            <a:cxnLst/>
            <a:rect l="l" t="t" r="r" b="b"/>
            <a:pathLst>
              <a:path w="1938893" h="810412">
                <a:moveTo>
                  <a:pt x="0" y="0"/>
                </a:moveTo>
                <a:lnTo>
                  <a:pt x="1938893" y="0"/>
                </a:lnTo>
                <a:lnTo>
                  <a:pt x="1938893" y="810411"/>
                </a:lnTo>
                <a:lnTo>
                  <a:pt x="0" y="81041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4096" t="-9355" r="-3037" b="-667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134F92-FA6F-B2EB-5013-B9AFAD40527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B582F346-AB7B-CBE0-FD2B-67691D1FBE9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7940760"/>
            <a:ext cx="1477034" cy="1477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5371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343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Hero Junior Super</vt:lpstr>
      <vt:lpstr>Calibri</vt:lpstr>
      <vt:lpstr>Arial</vt:lpstr>
      <vt:lpstr>Hero Junior Bold</vt:lpstr>
      <vt:lpstr>Hero Junior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Templates_Alphabet Academy</dc:title>
  <cp:lastModifiedBy>Lisa Tomlinson</cp:lastModifiedBy>
  <cp:revision>3</cp:revision>
  <dcterms:created xsi:type="dcterms:W3CDTF">2006-08-16T00:00:00Z</dcterms:created>
  <dcterms:modified xsi:type="dcterms:W3CDTF">2026-08-05T15:29:31Z</dcterms:modified>
  <dc:identifier>DAHQy-I-jL8</dc:identifier>
</cp:coreProperties>
</file>