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F9F18B5-D9BE-4665-94FE-BE175F29DC9F}">
          <p14:sldIdLst>
            <p14:sldId id="256"/>
          </p14:sldIdLst>
        </p14:section>
        <p14:section name="Tutorial + Example Flyer" id="{2D7BF11B-A776-4B92-B2D6-01997B9B72F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8355A4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8355A4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1346B-91B1-431A-C597-C3A75C08B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49763E-A47C-FC75-03FB-547A48EAE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367" t="-17240" r="-9239" b="-11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0A5CBEE-B8F5-1B8A-A233-D86DD6CCD3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12D671B-997B-5855-69D6-A257F48955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80F7406-C201-B007-A79B-224A953E7A7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49DE148-054D-1374-9D10-14C4C2438D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8228CEC-62BD-3745-2406-59934193D69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F0E0DADA-8B7C-3540-24AF-929F23848D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006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8355A4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Alphabet Academy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42F5EB61-7D11-E8D0-4F82-A5D91AF576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6EC81C4-DAF6-E414-9154-A988CB84AC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9821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390F127-6653-78ED-FC0F-B3BD2055B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6950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4212EE0-D30D-A24D-B882-8535C4B183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08003"/>
            <a:ext cx="298560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6A9FD8A-2AA3-EA67-B896-CDBA1B94B6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74397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D2CD4C0-2109-4292-F754-3DB6B7840B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52BAC24-5E00-653F-C712-9A601BE601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F6436A-9D67-CEB9-7B0A-8D0A0BFCF4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813FEDD-21D5-8AAB-B556-61128C9431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61" y="7791627"/>
            <a:ext cx="1536659" cy="153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19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2026-08-05T15:23:36Z</dcterms:modified>
  <dc:identifier>DAHQy-I-jL8</dc:identifier>
</cp:coreProperties>
</file>