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1FF7B407-654D-44D3-9F7E-0578F456D1CD}">
          <p14:sldIdLst>
            <p14:sldId id="256"/>
          </p14:sldIdLst>
        </p14:section>
        <p14:section name="Tutorial + Example Flyer" id="{2C6B459C-A6AC-4A3D-9A63-32D83AB9F8BA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381444" y="359202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8355A4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8355A4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782796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/>
          <p:cNvGrpSpPr/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4"/>
              <a:stretch>
                <a:fillRect l="-943" t="-51711" b="-53558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381444" y="545079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sp>
        <p:nvSpPr>
          <p:cNvPr id="8" name="AutoShape 8"/>
          <p:cNvSpPr/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42F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4296563" y="571309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4296563" y="642602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7138951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2150526" y="8095133"/>
            <a:ext cx="3471349" cy="1560363"/>
            <a:chOff x="0" y="0"/>
            <a:chExt cx="1210056" cy="54391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F3E033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28575"/>
              <a:ext cx="1210056" cy="572492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1957" y="517209"/>
            <a:ext cx="2323977" cy="942729"/>
          </a:xfrm>
          <a:custGeom>
            <a:avLst/>
            <a:gdLst/>
            <a:ahLst/>
            <a:cxnLst/>
            <a:rect l="l" t="t" r="r" b="b"/>
            <a:pathLst>
              <a:path w="2323977" h="942729">
                <a:moveTo>
                  <a:pt x="0" y="0"/>
                </a:moveTo>
                <a:lnTo>
                  <a:pt x="2323977" y="0"/>
                </a:lnTo>
                <a:lnTo>
                  <a:pt x="2323977" y="942728"/>
                </a:lnTo>
                <a:lnTo>
                  <a:pt x="0" y="9427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975" t="-9355" b="-667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8355A4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8355A4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6E950E03-58A1-769F-DFC5-A675B57B3A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F0294AB-F944-A112-5AB2-B93AB3C8B86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218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-127083"/>
              <a:gd name="adj6" fmla="val -83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4953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54167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724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27084"/>
              <a:gd name="adj6" fmla="val -310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13462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92673"/>
              <a:gd name="adj6" fmla="val -841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209800" y="9042147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F78F9-4FE9-3E7F-330E-BC7C10866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58986E4-5B29-494B-3B04-A03AFD859AF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>
            <a:extLst>
              <a:ext uri="{FF2B5EF4-FFF2-40B4-BE49-F238E27FC236}">
                <a16:creationId xmlns:a16="http://schemas.microsoft.com/office/drawing/2014/main" id="{29F47AD3-1DCF-84E5-9D17-EFC78E7B6BC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0480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3600" dirty="0">
                <a:solidFill>
                  <a:srgbClr val="8355A4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Alphabet Academy</a:t>
            </a: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6B97FDE8-B927-C921-3055-ACC58BB078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171391" y="1782796"/>
            <a:ext cx="1616064" cy="2511467"/>
          </a:xfrm>
          <a:custGeom>
            <a:avLst/>
            <a:gdLst/>
            <a:ahLst/>
            <a:cxnLst/>
            <a:rect l="l" t="t" r="r" b="b"/>
            <a:pathLst>
              <a:path w="1616064" h="2511467">
                <a:moveTo>
                  <a:pt x="0" y="0"/>
                </a:moveTo>
                <a:lnTo>
                  <a:pt x="1616065" y="0"/>
                </a:lnTo>
                <a:lnTo>
                  <a:pt x="1616065" y="2511467"/>
                </a:lnTo>
                <a:lnTo>
                  <a:pt x="0" y="251146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52783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5" name="Group 5">
            <a:extLst>
              <a:ext uri="{FF2B5EF4-FFF2-40B4-BE49-F238E27FC236}">
                <a16:creationId xmlns:a16="http://schemas.microsoft.com/office/drawing/2014/main" id="{98E38558-AF47-79AC-D409-A06C7571333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73955" y="2670569"/>
            <a:ext cx="7024490" cy="2301481"/>
            <a:chOff x="0" y="0"/>
            <a:chExt cx="1440367" cy="471917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AECC42F-6F38-1B51-77D3-27448BE587C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1440367" cy="471917"/>
            </a:xfrm>
            <a:custGeom>
              <a:avLst/>
              <a:gdLst/>
              <a:ahLst/>
              <a:cxnLst/>
              <a:rect l="l" t="t" r="r" b="b"/>
              <a:pathLst>
                <a:path w="1440367" h="471917">
                  <a:moveTo>
                    <a:pt x="18736" y="0"/>
                  </a:moveTo>
                  <a:lnTo>
                    <a:pt x="1421631" y="0"/>
                  </a:lnTo>
                  <a:cubicBezTo>
                    <a:pt x="1426600" y="0"/>
                    <a:pt x="1431366" y="1974"/>
                    <a:pt x="1434879" y="5488"/>
                  </a:cubicBezTo>
                  <a:cubicBezTo>
                    <a:pt x="1438393" y="9001"/>
                    <a:pt x="1440367" y="13767"/>
                    <a:pt x="1440367" y="18736"/>
                  </a:cubicBezTo>
                  <a:lnTo>
                    <a:pt x="1440367" y="453181"/>
                  </a:lnTo>
                  <a:cubicBezTo>
                    <a:pt x="1440367" y="463529"/>
                    <a:pt x="1431978" y="471917"/>
                    <a:pt x="1421631" y="471917"/>
                  </a:cubicBezTo>
                  <a:lnTo>
                    <a:pt x="18736" y="471917"/>
                  </a:lnTo>
                  <a:cubicBezTo>
                    <a:pt x="8389" y="471917"/>
                    <a:pt x="0" y="463529"/>
                    <a:pt x="0" y="453181"/>
                  </a:cubicBezTo>
                  <a:lnTo>
                    <a:pt x="0" y="18736"/>
                  </a:lnTo>
                  <a:cubicBezTo>
                    <a:pt x="0" y="8389"/>
                    <a:pt x="8389" y="0"/>
                    <a:pt x="18736" y="0"/>
                  </a:cubicBezTo>
                  <a:close/>
                </a:path>
              </a:pathLst>
            </a:custGeom>
            <a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915" t="-80367" r="-2837" b="-79034"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7" name="TextBox 7">
            <a:extLst>
              <a:ext uri="{FF2B5EF4-FFF2-40B4-BE49-F238E27FC236}">
                <a16:creationId xmlns:a16="http://schemas.microsoft.com/office/drawing/2014/main" id="{6E5306CE-8559-AA2B-82B4-FEDD62E8BB3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450790"/>
            <a:ext cx="3471349" cy="25853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Alphabet Academy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BEA898C4-EC4B-4736-B44C-4C0F44E31C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524704"/>
            <a:ext cx="0" cy="2091690"/>
          </a:xfrm>
          <a:prstGeom prst="line">
            <a:avLst/>
          </a:prstGeom>
          <a:ln w="38100" cap="rnd">
            <a:solidFill>
              <a:srgbClr val="242F3A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32C05F83-B207-CA4D-5066-6E31E450A70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515543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499BF45A-FF04-5106-24B3-79A58766E08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228473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BAC7F326-EE3E-B21C-3BD5-6E64D201D36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6941403"/>
            <a:ext cx="3094392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Alphabet Garden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1340 S 13th St, Philadelphia, PA</a:t>
            </a:r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FA27F30A-F79A-B9E1-E749-0798D0EC15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081957" y="517209"/>
            <a:ext cx="2323977" cy="942729"/>
          </a:xfrm>
          <a:custGeom>
            <a:avLst/>
            <a:gdLst/>
            <a:ahLst/>
            <a:cxnLst/>
            <a:rect l="l" t="t" r="r" b="b"/>
            <a:pathLst>
              <a:path w="2323977" h="942729">
                <a:moveTo>
                  <a:pt x="0" y="0"/>
                </a:moveTo>
                <a:lnTo>
                  <a:pt x="2323977" y="0"/>
                </a:lnTo>
                <a:lnTo>
                  <a:pt x="2323977" y="942728"/>
                </a:lnTo>
                <a:lnTo>
                  <a:pt x="0" y="94272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975" t="-9355" b="-667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58C829-9249-36CD-3BAC-DF6C12401D9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CF42595-F32C-80F6-6E73-892315ADBCE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185" y="8208331"/>
            <a:ext cx="1270289" cy="127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166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344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 Super</vt:lpstr>
      <vt:lpstr>Calibri</vt:lpstr>
      <vt:lpstr>Arial</vt:lpstr>
      <vt:lpstr>Hero Junior Bold</vt:lpstr>
      <vt:lpstr>Hero Junior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Templates_Alphabet Academy</dc:title>
  <cp:lastModifiedBy>Lisa Tomlinson</cp:lastModifiedBy>
  <cp:revision>3</cp:revision>
  <dcterms:created xsi:type="dcterms:W3CDTF">2006-08-16T00:00:00Z</dcterms:created>
  <dcterms:modified xsi:type="dcterms:W3CDTF">2026-08-05T15:18:36Z</dcterms:modified>
  <dc:identifier>DAHQy-I-jL8</dc:identifier>
</cp:coreProperties>
</file>