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Bold" panose="02000800000000000000" pitchFamily="50" charset="0"/>
      <p:bold r:id="rId7"/>
    </p:embeddedFont>
    <p:embeddedFont>
      <p:font typeface="Hero Junior Super" panose="02000A00000000000000" pitchFamily="50" charset="0"/>
      <p:bold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C36CA5A3-977C-4C5F-B381-81FEE884A39C}">
          <p14:sldIdLst>
            <p14:sldId id="256"/>
          </p14:sldIdLst>
        </p14:section>
        <p14:section name="Tutorial + Example Flyer" id="{79143C85-BC68-404B-85A5-6B1CD33BFB91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10" Type="http://schemas.openxmlformats.org/officeDocument/2006/relationships/image" Target="../media/image13.pn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/>
            <a:stretch>
              <a:fillRect l="-16451" r="-130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0" y="0"/>
            <a:ext cx="7772400" cy="5442560"/>
            <a:chOff x="0" y="0"/>
            <a:chExt cx="2709333" cy="1897189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897189"/>
            </a:xfrm>
            <a:custGeom>
              <a:avLst/>
              <a:gdLst/>
              <a:ahLst/>
              <a:cxnLst/>
              <a:rect l="l" t="t" r="r" b="b"/>
              <a:pathLst>
                <a:path w="2709333" h="1897189">
                  <a:moveTo>
                    <a:pt x="0" y="0"/>
                  </a:moveTo>
                  <a:lnTo>
                    <a:pt x="2709333" y="0"/>
                  </a:lnTo>
                  <a:lnTo>
                    <a:pt x="2709333" y="1897189"/>
                  </a:lnTo>
                  <a:lnTo>
                    <a:pt x="0" y="1897189"/>
                  </a:lnTo>
                  <a:close/>
                </a:path>
              </a:pathLst>
            </a:custGeom>
            <a:solidFill>
              <a:srgbClr val="8355A4">
                <a:alpha val="73725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925764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381444" y="1314799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Writ</a:t>
            </a:r>
            <a:r>
              <a:rPr lang="en-US" sz="4499" b="1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e your main event title here</a:t>
            </a:r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9824" y="2854659"/>
            <a:ext cx="7806174" cy="1591041"/>
          </a:xfrm>
          <a:custGeom>
            <a:avLst/>
            <a:gdLst/>
            <a:ahLst/>
            <a:cxnLst/>
            <a:rect l="l" t="t" r="r" b="b"/>
            <a:pathLst>
              <a:path w="7806174" h="1591041">
                <a:moveTo>
                  <a:pt x="0" y="0"/>
                </a:moveTo>
                <a:lnTo>
                  <a:pt x="7806174" y="0"/>
                </a:lnTo>
                <a:lnTo>
                  <a:pt x="7806174" y="1591041"/>
                </a:lnTo>
                <a:lnTo>
                  <a:pt x="0" y="15910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095" r="-18308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8445" y="4409680"/>
            <a:ext cx="7802305" cy="4321156"/>
          </a:xfrm>
          <a:custGeom>
            <a:avLst/>
            <a:gdLst/>
            <a:ahLst/>
            <a:cxnLst/>
            <a:rect l="l" t="t" r="r" b="b"/>
            <a:pathLst>
              <a:path w="7802305" h="4321156">
                <a:moveTo>
                  <a:pt x="0" y="0"/>
                </a:moveTo>
                <a:lnTo>
                  <a:pt x="7802305" y="0"/>
                </a:lnTo>
                <a:lnTo>
                  <a:pt x="7802305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686" r="-1241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/>
          <p:cNvGrpSpPr>
            <a:grpSpLocks noGrp="1" noUngrp="1" noRot="1" noMove="1" noResize="1"/>
          </p:cNvGrpSpPr>
          <p:nvPr/>
        </p:nvGrpSpPr>
        <p:grpSpPr>
          <a:xfrm>
            <a:off x="0" y="7240933"/>
            <a:ext cx="7772400" cy="2817467"/>
            <a:chOff x="0" y="0"/>
            <a:chExt cx="2709333" cy="982123"/>
          </a:xfrm>
        </p:grpSpPr>
        <p:sp>
          <p:nvSpPr>
            <p:cNvPr id="10" name="Freeform 1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982123"/>
            </a:xfrm>
            <a:custGeom>
              <a:avLst/>
              <a:gdLst/>
              <a:ahLst/>
              <a:cxnLst/>
              <a:rect l="l" t="t" r="r" b="b"/>
              <a:pathLst>
                <a:path w="2709333" h="982123">
                  <a:moveTo>
                    <a:pt x="0" y="0"/>
                  </a:moveTo>
                  <a:lnTo>
                    <a:pt x="2709333" y="0"/>
                  </a:lnTo>
                  <a:lnTo>
                    <a:pt x="2709333" y="982123"/>
                  </a:lnTo>
                  <a:lnTo>
                    <a:pt x="0" y="982123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010698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381444" y="5575903"/>
            <a:ext cx="2100719" cy="1270888"/>
            <a:chOff x="0" y="0"/>
            <a:chExt cx="2800959" cy="1694516"/>
          </a:xfrm>
        </p:grpSpPr>
        <p:sp>
          <p:nvSpPr>
            <p:cNvPr id="13" name="Freeform 13"/>
            <p:cNvSpPr/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1170184"/>
              <a:ext cx="2800959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39A8CB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Date</a:t>
              </a:r>
            </a:p>
          </p:txBody>
        </p:sp>
      </p:grpSp>
      <p:sp>
        <p:nvSpPr>
          <p:cNvPr id="15" name="AutoShape 15"/>
          <p:cNvSpPr/>
          <p:nvPr/>
        </p:nvSpPr>
        <p:spPr>
          <a:xfrm flipV="1">
            <a:off x="2608413" y="5442560"/>
            <a:ext cx="0" cy="1522149"/>
          </a:xfrm>
          <a:prstGeom prst="line">
            <a:avLst/>
          </a:prstGeom>
          <a:ln w="57150" cap="rnd">
            <a:solidFill>
              <a:srgbClr val="39A8C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6" name="Group 16"/>
          <p:cNvGrpSpPr/>
          <p:nvPr/>
        </p:nvGrpSpPr>
        <p:grpSpPr>
          <a:xfrm>
            <a:off x="2734663" y="5590445"/>
            <a:ext cx="2225453" cy="1241802"/>
            <a:chOff x="0" y="0"/>
            <a:chExt cx="2967271" cy="1655736"/>
          </a:xfrm>
        </p:grpSpPr>
        <p:sp>
          <p:nvSpPr>
            <p:cNvPr id="17" name="Freeform 17"/>
            <p:cNvSpPr/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1131404"/>
              <a:ext cx="2967271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39A8CB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Time</a:t>
              </a:r>
            </a:p>
          </p:txBody>
        </p:sp>
      </p:grpSp>
      <p:sp>
        <p:nvSpPr>
          <p:cNvPr id="19" name="AutoShape 19"/>
          <p:cNvSpPr/>
          <p:nvPr/>
        </p:nvSpPr>
        <p:spPr>
          <a:xfrm flipV="1">
            <a:off x="5086366" y="5442560"/>
            <a:ext cx="0" cy="1522149"/>
          </a:xfrm>
          <a:prstGeom prst="line">
            <a:avLst/>
          </a:prstGeom>
          <a:ln w="57150" cap="rnd">
            <a:solidFill>
              <a:srgbClr val="39A8C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0" name="Group 20"/>
          <p:cNvGrpSpPr/>
          <p:nvPr/>
        </p:nvGrpSpPr>
        <p:grpSpPr>
          <a:xfrm>
            <a:off x="5212616" y="5590445"/>
            <a:ext cx="2069550" cy="1241802"/>
            <a:chOff x="0" y="0"/>
            <a:chExt cx="2759400" cy="1655736"/>
          </a:xfrm>
        </p:grpSpPr>
        <p:sp>
          <p:nvSpPr>
            <p:cNvPr id="21" name="Freeform 21"/>
            <p:cNvSpPr/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1131404"/>
              <a:ext cx="2759400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39A8CB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Location</a:t>
              </a:r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381444" y="7736486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  <p:grpSp>
        <p:nvGrpSpPr>
          <p:cNvPr id="24" name="Group 24"/>
          <p:cNvGrpSpPr/>
          <p:nvPr/>
        </p:nvGrpSpPr>
        <p:grpSpPr>
          <a:xfrm>
            <a:off x="5212616" y="7736486"/>
            <a:ext cx="2069550" cy="1803654"/>
            <a:chOff x="0" y="0"/>
            <a:chExt cx="721412" cy="628725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F3E033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Delete this text box when complete.</a:t>
              </a:r>
            </a:p>
          </p:txBody>
        </p:sp>
      </p:grpSp>
      <p:sp>
        <p:nvSpPr>
          <p:cNvPr id="27" name="Freeform 2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726157" y="-17800"/>
            <a:ext cx="3056366" cy="1619939"/>
          </a:xfrm>
          <a:custGeom>
            <a:avLst/>
            <a:gdLst/>
            <a:ahLst/>
            <a:cxnLst/>
            <a:rect l="l" t="t" r="r" b="b"/>
            <a:pathLst>
              <a:path w="3056366" h="1619939">
                <a:moveTo>
                  <a:pt x="0" y="0"/>
                </a:moveTo>
                <a:lnTo>
                  <a:pt x="3056367" y="0"/>
                </a:lnTo>
                <a:lnTo>
                  <a:pt x="3056367" y="1619939"/>
                </a:lnTo>
                <a:lnTo>
                  <a:pt x="0" y="161993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t="-141129" r="-256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530712" y="292582"/>
            <a:ext cx="2133688" cy="865537"/>
          </a:xfrm>
          <a:custGeom>
            <a:avLst/>
            <a:gdLst/>
            <a:ahLst/>
            <a:cxnLst/>
            <a:rect l="l" t="t" r="r" b="b"/>
            <a:pathLst>
              <a:path w="2133688" h="865537">
                <a:moveTo>
                  <a:pt x="0" y="0"/>
                </a:moveTo>
                <a:lnTo>
                  <a:pt x="2133688" y="0"/>
                </a:lnTo>
                <a:lnTo>
                  <a:pt x="2133688" y="865537"/>
                </a:lnTo>
                <a:lnTo>
                  <a:pt x="0" y="86553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3975" t="-9355" b="-6670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8355A4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8355A4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6E950E03-58A1-769F-DFC5-A675B57B3A8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9F0294AB-F944-A112-5AB2-B93AB3C8B86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627965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34216" y="45593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70866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00892" y="4038600"/>
            <a:ext cx="3352800" cy="2605521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-Open up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Selection Pane 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(Go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Home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 tab,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‘Select’ 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dropdown,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Selection Pane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)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the very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bottom layer 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– this should be the photo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2C04E782-26D1-5CF3-9C9C-A838EC0C31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100892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1DA611-C586-7D93-3DF9-9866D92B3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6A8C12F-0034-1367-92E5-15319F8588E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6974" t="-14200" r="-5982" b="-150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E693C92-8DAB-0E30-C563-880DBF85094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7772400" cy="5442560"/>
            <a:chOff x="0" y="0"/>
            <a:chExt cx="2709333" cy="1897189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E2133A3-5280-E331-5AB6-CFDF1BDFE21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897189"/>
            </a:xfrm>
            <a:custGeom>
              <a:avLst/>
              <a:gdLst/>
              <a:ahLst/>
              <a:cxnLst/>
              <a:rect l="l" t="t" r="r" b="b"/>
              <a:pathLst>
                <a:path w="2709333" h="1897189">
                  <a:moveTo>
                    <a:pt x="0" y="0"/>
                  </a:moveTo>
                  <a:lnTo>
                    <a:pt x="2709333" y="0"/>
                  </a:lnTo>
                  <a:lnTo>
                    <a:pt x="2709333" y="1897189"/>
                  </a:lnTo>
                  <a:lnTo>
                    <a:pt x="0" y="1897189"/>
                  </a:lnTo>
                  <a:close/>
                </a:path>
              </a:pathLst>
            </a:custGeom>
            <a:solidFill>
              <a:srgbClr val="8355A4">
                <a:alpha val="73725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4F46F9E1-62BD-7F0E-2FB8-297D192C5831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925764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A5B2DA65-893F-AAC7-D07F-4DA14E6285C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945014"/>
            <a:ext cx="3471349" cy="2462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000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Family Fun Open House at Alphabet Academy</a:t>
            </a: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C7E4CC09-9579-51D2-A973-45880162D29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9824" y="2854659"/>
            <a:ext cx="7806174" cy="1591041"/>
          </a:xfrm>
          <a:custGeom>
            <a:avLst/>
            <a:gdLst/>
            <a:ahLst/>
            <a:cxnLst/>
            <a:rect l="l" t="t" r="r" b="b"/>
            <a:pathLst>
              <a:path w="7806174" h="1591041">
                <a:moveTo>
                  <a:pt x="0" y="0"/>
                </a:moveTo>
                <a:lnTo>
                  <a:pt x="7806174" y="0"/>
                </a:lnTo>
                <a:lnTo>
                  <a:pt x="7806174" y="1591041"/>
                </a:lnTo>
                <a:lnTo>
                  <a:pt x="0" y="15910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095" r="-18308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B5C46F82-1B7F-4182-52B2-4CCD432AC21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8445" y="4409680"/>
            <a:ext cx="7802305" cy="4321156"/>
          </a:xfrm>
          <a:custGeom>
            <a:avLst/>
            <a:gdLst/>
            <a:ahLst/>
            <a:cxnLst/>
            <a:rect l="l" t="t" r="r" b="b"/>
            <a:pathLst>
              <a:path w="7802305" h="4321156">
                <a:moveTo>
                  <a:pt x="0" y="0"/>
                </a:moveTo>
                <a:lnTo>
                  <a:pt x="7802305" y="0"/>
                </a:lnTo>
                <a:lnTo>
                  <a:pt x="7802305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686" r="-1241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934BEB18-86DE-11E9-FA94-5CB80F07616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7240933"/>
            <a:ext cx="7772400" cy="2817467"/>
            <a:chOff x="0" y="0"/>
            <a:chExt cx="2709333" cy="982123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16F95D1C-3E7C-5E61-EC47-98C6E052F6D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982123"/>
            </a:xfrm>
            <a:custGeom>
              <a:avLst/>
              <a:gdLst/>
              <a:ahLst/>
              <a:cxnLst/>
              <a:rect l="l" t="t" r="r" b="b"/>
              <a:pathLst>
                <a:path w="2709333" h="982123">
                  <a:moveTo>
                    <a:pt x="0" y="0"/>
                  </a:moveTo>
                  <a:lnTo>
                    <a:pt x="2709333" y="0"/>
                  </a:lnTo>
                  <a:lnTo>
                    <a:pt x="2709333" y="982123"/>
                  </a:lnTo>
                  <a:lnTo>
                    <a:pt x="0" y="982123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E4D3B083-93BE-AED7-7726-86BFEAB390AB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010698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5AF2712F-B559-10BD-96C4-574D2258D84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28600" y="5486400"/>
            <a:ext cx="2100719" cy="1431637"/>
            <a:chOff x="0" y="0"/>
            <a:chExt cx="2800959" cy="1908849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C3B2D9E8-ABED-12F5-C414-629915312BE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F72ABA7F-B18D-C2C2-3EB3-D0E44C64C7FB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70185"/>
              <a:ext cx="2800959" cy="7386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39A8CB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Saturday, September 19</a:t>
              </a:r>
            </a:p>
          </p:txBody>
        </p:sp>
      </p:grpSp>
      <p:sp>
        <p:nvSpPr>
          <p:cNvPr id="15" name="AutoShape 15">
            <a:extLst>
              <a:ext uri="{FF2B5EF4-FFF2-40B4-BE49-F238E27FC236}">
                <a16:creationId xmlns:a16="http://schemas.microsoft.com/office/drawing/2014/main" id="{3EABA50A-5FEA-E722-3C70-B762565EEED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2455569" y="5442560"/>
            <a:ext cx="0" cy="1522149"/>
          </a:xfrm>
          <a:prstGeom prst="line">
            <a:avLst/>
          </a:prstGeom>
          <a:ln w="57150" cap="rnd">
            <a:solidFill>
              <a:srgbClr val="39A8C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6" name="Group 16">
            <a:extLst>
              <a:ext uri="{FF2B5EF4-FFF2-40B4-BE49-F238E27FC236}">
                <a16:creationId xmlns:a16="http://schemas.microsoft.com/office/drawing/2014/main" id="{8C28E8A7-3369-8442-449C-A3C618B0A85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890176" y="5500942"/>
            <a:ext cx="1608737" cy="1402551"/>
            <a:chOff x="411143" y="0"/>
            <a:chExt cx="2144983" cy="1870068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2CA173E3-9072-4D45-1756-73620096080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084CA5CA-7860-4068-F507-F83E75A16377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11143" y="1131404"/>
              <a:ext cx="2144983" cy="73866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39A8CB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10:00 AM – 1:00 PM</a:t>
              </a:r>
            </a:p>
          </p:txBody>
        </p:sp>
      </p:grpSp>
      <p:sp>
        <p:nvSpPr>
          <p:cNvPr id="19" name="AutoShape 19">
            <a:extLst>
              <a:ext uri="{FF2B5EF4-FFF2-40B4-BE49-F238E27FC236}">
                <a16:creationId xmlns:a16="http://schemas.microsoft.com/office/drawing/2014/main" id="{504D185E-DD95-475F-4F85-128D91D86B4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933522" y="5442560"/>
            <a:ext cx="0" cy="1522149"/>
          </a:xfrm>
          <a:prstGeom prst="line">
            <a:avLst/>
          </a:prstGeom>
          <a:ln w="57150" cap="rnd">
            <a:solidFill>
              <a:srgbClr val="39A8C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0" name="Group 20">
            <a:extLst>
              <a:ext uri="{FF2B5EF4-FFF2-40B4-BE49-F238E27FC236}">
                <a16:creationId xmlns:a16="http://schemas.microsoft.com/office/drawing/2014/main" id="{1A8FBE3C-CB4E-4232-1396-187AF70B75A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169006" y="5500942"/>
            <a:ext cx="2069550" cy="1679550"/>
            <a:chOff x="0" y="0"/>
            <a:chExt cx="2759400" cy="2239400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588DBAC2-0E07-BD36-1E01-1F2DD3C59F1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05F00B71-5B50-2C90-E3F0-48A67120487E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31404"/>
              <a:ext cx="2759400" cy="11079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39A8CB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Alphabet Garden</a:t>
              </a:r>
            </a:p>
            <a:p>
              <a:pPr algn="ctr"/>
              <a:r>
                <a:rPr lang="en-US" dirty="0">
                  <a:solidFill>
                    <a:srgbClr val="39A8CB"/>
                  </a:solidFill>
                  <a:latin typeface="Hero Junior" panose="02000500000000000000" pitchFamily="50" charset="0"/>
                  <a:ea typeface="Hero Junior 3"/>
                  <a:cs typeface="Hero Junior 3"/>
                  <a:sym typeface="Hero Junior 3"/>
                </a:rPr>
                <a:t>1340 S 13th St, Philadelphia, PA</a:t>
              </a:r>
            </a:p>
          </p:txBody>
        </p:sp>
      </p:grpSp>
      <p:sp>
        <p:nvSpPr>
          <p:cNvPr id="23" name="TextBox 23">
            <a:extLst>
              <a:ext uri="{FF2B5EF4-FFF2-40B4-BE49-F238E27FC236}">
                <a16:creationId xmlns:a16="http://schemas.microsoft.com/office/drawing/2014/main" id="{C4CE6F11-0A79-65BB-C443-E5DA2328C41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620000"/>
            <a:ext cx="4570907" cy="203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Alphabet Academy a place where children thrive.</a:t>
            </a:r>
          </a:p>
          <a:p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01702322-2E24-587C-7F4F-F8DEB2F46F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726157" y="-17800"/>
            <a:ext cx="3056366" cy="1619939"/>
          </a:xfrm>
          <a:custGeom>
            <a:avLst/>
            <a:gdLst/>
            <a:ahLst/>
            <a:cxnLst/>
            <a:rect l="l" t="t" r="r" b="b"/>
            <a:pathLst>
              <a:path w="3056366" h="1619939">
                <a:moveTo>
                  <a:pt x="0" y="0"/>
                </a:moveTo>
                <a:lnTo>
                  <a:pt x="3056367" y="0"/>
                </a:lnTo>
                <a:lnTo>
                  <a:pt x="3056367" y="1619939"/>
                </a:lnTo>
                <a:lnTo>
                  <a:pt x="0" y="161993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t="-141129" r="-256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>
            <a:extLst>
              <a:ext uri="{FF2B5EF4-FFF2-40B4-BE49-F238E27FC236}">
                <a16:creationId xmlns:a16="http://schemas.microsoft.com/office/drawing/2014/main" id="{2EB511EA-F511-9E68-6EDF-FB48478E1C6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530712" y="292582"/>
            <a:ext cx="2133688" cy="865537"/>
          </a:xfrm>
          <a:custGeom>
            <a:avLst/>
            <a:gdLst/>
            <a:ahLst/>
            <a:cxnLst/>
            <a:rect l="l" t="t" r="r" b="b"/>
            <a:pathLst>
              <a:path w="2133688" h="865537">
                <a:moveTo>
                  <a:pt x="0" y="0"/>
                </a:moveTo>
                <a:lnTo>
                  <a:pt x="2133688" y="0"/>
                </a:lnTo>
                <a:lnTo>
                  <a:pt x="2133688" y="865537"/>
                </a:lnTo>
                <a:lnTo>
                  <a:pt x="0" y="86553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3975" t="-9355" b="-667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3599AE8-5987-5DBB-99D3-04083808B1F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9EBCD8DB-6D90-8957-8AC7-94CBA43B298A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0712" y="7848600"/>
            <a:ext cx="1505130" cy="150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0296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364</Words>
  <Application>Microsoft Office PowerPoint</Application>
  <PresentationFormat>Custom</PresentationFormat>
  <Paragraphs>37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Hero Junior Super</vt:lpstr>
      <vt:lpstr>Calibri</vt:lpstr>
      <vt:lpstr>Arial</vt:lpstr>
      <vt:lpstr>Hero Junior Bold</vt:lpstr>
      <vt:lpstr>Hero Junior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Templates_Alphabet Academy</dc:title>
  <cp:lastModifiedBy>Lisa Tomlinson</cp:lastModifiedBy>
  <cp:revision>3</cp:revision>
  <dcterms:created xsi:type="dcterms:W3CDTF">2006-08-16T00:00:00Z</dcterms:created>
  <dcterms:modified xsi:type="dcterms:W3CDTF">2026-08-05T15:12:23Z</dcterms:modified>
  <dc:identifier>DAHQy-I-jL8</dc:identifier>
</cp:coreProperties>
</file>