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0CE02869-2D81-4404-9931-68CECD4F151E}">
          <p14:sldIdLst>
            <p14:sldId id="256"/>
          </p14:sldIdLst>
        </p14:section>
        <p14:section name="Tutorial + Example Flyer" id="{95437678-8C90-4B60-BF77-9BF2DF99ABBE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55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6157" y="-17800"/>
            <a:ext cx="3056366" cy="1619939"/>
          </a:xfrm>
          <a:custGeom>
            <a:avLst/>
            <a:gdLst/>
            <a:ahLst/>
            <a:cxnLst/>
            <a:rect l="l" t="t" r="r" b="b"/>
            <a:pathLst>
              <a:path w="3056366" h="1619939">
                <a:moveTo>
                  <a:pt x="0" y="0"/>
                </a:moveTo>
                <a:lnTo>
                  <a:pt x="3056367" y="0"/>
                </a:lnTo>
                <a:lnTo>
                  <a:pt x="3056367" y="1619939"/>
                </a:lnTo>
                <a:lnTo>
                  <a:pt x="0" y="16199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41129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139132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8"/>
                </a:lnTo>
                <a:lnTo>
                  <a:pt x="0" y="49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381444" y="5804004"/>
            <a:ext cx="2100719" cy="1270888"/>
            <a:chOff x="0" y="0"/>
            <a:chExt cx="2800959" cy="1694516"/>
          </a:xfrm>
        </p:grpSpPr>
        <p:sp>
          <p:nvSpPr>
            <p:cNvPr id="9" name="Freeform 9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Date</a:t>
              </a:r>
            </a:p>
          </p:txBody>
        </p:sp>
      </p:grpSp>
      <p:sp>
        <p:nvSpPr>
          <p:cNvPr id="11" name="AutoShape 11"/>
          <p:cNvSpPr/>
          <p:nvPr/>
        </p:nvSpPr>
        <p:spPr>
          <a:xfrm flipV="1">
            <a:off x="2608413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734663" y="5818546"/>
            <a:ext cx="2225453" cy="1241802"/>
            <a:chOff x="0" y="0"/>
            <a:chExt cx="2967271" cy="1655736"/>
          </a:xfrm>
        </p:grpSpPr>
        <p:sp>
          <p:nvSpPr>
            <p:cNvPr id="13" name="Freeform 13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Time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 flipV="1">
            <a:off x="5086366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5212616" y="5818546"/>
            <a:ext cx="2069550" cy="1241802"/>
            <a:chOff x="0" y="0"/>
            <a:chExt cx="2759400" cy="1655736"/>
          </a:xfrm>
        </p:grpSpPr>
        <p:sp>
          <p:nvSpPr>
            <p:cNvPr id="17" name="Freeform 17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Location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F3E033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40A2111-063E-596F-66B2-0738195C35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78" y="1116192"/>
            <a:ext cx="3990131" cy="2507957"/>
          </a:xfrm>
          <a:custGeom>
            <a:avLst/>
            <a:gdLst>
              <a:gd name="csX0" fmla="*/ 0 w 3990131"/>
              <a:gd name="csY0" fmla="*/ 0 h 2507957"/>
              <a:gd name="csX1" fmla="*/ 3888529 w 3990131"/>
              <a:gd name="csY1" fmla="*/ 0 h 2507957"/>
              <a:gd name="csX2" fmla="*/ 3960374 w 3990131"/>
              <a:gd name="csY2" fmla="*/ 29758 h 2507957"/>
              <a:gd name="csX3" fmla="*/ 3990131 w 3990131"/>
              <a:gd name="csY3" fmla="*/ 101600 h 2507957"/>
              <a:gd name="csX4" fmla="*/ 3990131 w 3990131"/>
              <a:gd name="csY4" fmla="*/ 2406357 h 2507957"/>
              <a:gd name="csX5" fmla="*/ 3960374 w 3990131"/>
              <a:gd name="csY5" fmla="*/ 2478200 h 2507957"/>
              <a:gd name="csX6" fmla="*/ 3888529 w 3990131"/>
              <a:gd name="csY6" fmla="*/ 2507957 h 2507957"/>
              <a:gd name="csX7" fmla="*/ 0 w 3990131"/>
              <a:gd name="csY7" fmla="*/ 2507957 h 2507957"/>
              <a:gd name="csX8" fmla="*/ 0 w 3990131"/>
              <a:gd name="csY8" fmla="*/ 0 h 2507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90131" h="2507957">
                <a:moveTo>
                  <a:pt x="0" y="0"/>
                </a:moveTo>
                <a:lnTo>
                  <a:pt x="3888529" y="0"/>
                </a:lnTo>
                <a:cubicBezTo>
                  <a:pt x="3915475" y="0"/>
                  <a:pt x="3941319" y="10703"/>
                  <a:pt x="3960374" y="29758"/>
                </a:cubicBezTo>
                <a:cubicBezTo>
                  <a:pt x="3979425" y="48812"/>
                  <a:pt x="3990131" y="74654"/>
                  <a:pt x="3990131" y="101600"/>
                </a:cubicBezTo>
                <a:lnTo>
                  <a:pt x="3990131" y="2406357"/>
                </a:lnTo>
                <a:cubicBezTo>
                  <a:pt x="3990131" y="2433304"/>
                  <a:pt x="3979425" y="2459145"/>
                  <a:pt x="3960374" y="2478200"/>
                </a:cubicBezTo>
                <a:cubicBezTo>
                  <a:pt x="3941319" y="2497254"/>
                  <a:pt x="3915475" y="2507957"/>
                  <a:pt x="3888529" y="2507957"/>
                </a:cubicBezTo>
                <a:lnTo>
                  <a:pt x="0" y="2507957"/>
                </a:lnTo>
                <a:lnTo>
                  <a:pt x="0" y="0"/>
                </a:lnTo>
                <a:close/>
              </a:path>
            </a:pathLst>
          </a:custGeom>
          <a:solidFill>
            <a:srgbClr val="8355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TextBox 22"/>
          <p:cNvSpPr txBox="1"/>
          <p:nvPr/>
        </p:nvSpPr>
        <p:spPr>
          <a:xfrm>
            <a:off x="381444" y="13147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e your main event title here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sp>
        <p:nvSpPr>
          <p:cNvPr id="24" name="Freeform 2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530712" y="292582"/>
            <a:ext cx="2133688" cy="865537"/>
          </a:xfrm>
          <a:custGeom>
            <a:avLst/>
            <a:gdLst/>
            <a:ahLst/>
            <a:cxnLst/>
            <a:rect l="l" t="t" r="r" b="b"/>
            <a:pathLst>
              <a:path w="2133688" h="865537">
                <a:moveTo>
                  <a:pt x="0" y="0"/>
                </a:moveTo>
                <a:lnTo>
                  <a:pt x="2133688" y="0"/>
                </a:lnTo>
                <a:lnTo>
                  <a:pt x="2133688" y="865537"/>
                </a:lnTo>
                <a:lnTo>
                  <a:pt x="0" y="86553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975" t="-9355" b="-6670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355A4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8355A4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6E950E03-58A1-769F-DFC5-A675B57B3A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9F0294AB-F944-A112-5AB2-B93AB3C8B8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14844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904221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C361D-31A1-CAB0-845B-0284C3CB8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172A678-AB84-3CCB-E762-9EAA925BA4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868" t="-14506" r="-13750" b="-59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49E253A-C090-7BE3-CA05-7CB3D35865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6157" y="-17800"/>
            <a:ext cx="3056366" cy="1619939"/>
          </a:xfrm>
          <a:custGeom>
            <a:avLst/>
            <a:gdLst/>
            <a:ahLst/>
            <a:cxnLst/>
            <a:rect l="l" t="t" r="r" b="b"/>
            <a:pathLst>
              <a:path w="3056366" h="1619939">
                <a:moveTo>
                  <a:pt x="0" y="0"/>
                </a:moveTo>
                <a:lnTo>
                  <a:pt x="3056367" y="0"/>
                </a:lnTo>
                <a:lnTo>
                  <a:pt x="3056367" y="1619939"/>
                </a:lnTo>
                <a:lnTo>
                  <a:pt x="0" y="16199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41129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C2271F6-B2C8-73A3-0F07-58E1FDEC48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139132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8"/>
                </a:lnTo>
                <a:lnTo>
                  <a:pt x="0" y="49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51CA3630-F723-92FE-82C7-E0FD1E49FEB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8600" y="5715000"/>
            <a:ext cx="2100719" cy="1431637"/>
            <a:chOff x="0" y="0"/>
            <a:chExt cx="2800959" cy="190884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C9BFA00E-BA53-FE0E-4526-0372356B99D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0F11A8C4-F6A4-FD6C-A730-4D8D6DBD20A4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Saturday, September 19</a:t>
              </a:r>
            </a:p>
          </p:txBody>
        </p:sp>
      </p:grpSp>
      <p:sp>
        <p:nvSpPr>
          <p:cNvPr id="11" name="AutoShape 11">
            <a:extLst>
              <a:ext uri="{FF2B5EF4-FFF2-40B4-BE49-F238E27FC236}">
                <a16:creationId xmlns:a16="http://schemas.microsoft.com/office/drawing/2014/main" id="{170D11B1-8D37-784B-AEA2-6EC58642E5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455569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A977E912-203F-CF90-BB41-7D84EDD28D8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767849" y="5729542"/>
            <a:ext cx="1853392" cy="1402551"/>
            <a:chOff x="248040" y="0"/>
            <a:chExt cx="2471190" cy="187006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49ADB6C-FC7C-CF4E-3019-60635232A34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7D81DADF-F465-3651-E673-0BFA4F80AA6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48040" y="1131404"/>
              <a:ext cx="2471190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10:00 AM – 1:00 PM</a:t>
              </a:r>
            </a:p>
          </p:txBody>
        </p:sp>
      </p:grpSp>
      <p:sp>
        <p:nvSpPr>
          <p:cNvPr id="15" name="AutoShape 15">
            <a:extLst>
              <a:ext uri="{FF2B5EF4-FFF2-40B4-BE49-F238E27FC236}">
                <a16:creationId xmlns:a16="http://schemas.microsoft.com/office/drawing/2014/main" id="{24F00136-EAF9-7D5E-C267-B8DB143464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933522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BE16E43E-9CA9-8B2E-02CF-051E9172D8E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169006" y="5729542"/>
            <a:ext cx="2069550" cy="1956549"/>
            <a:chOff x="0" y="0"/>
            <a:chExt cx="2759400" cy="2608732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3384DE58-E296-E31C-E951-F6D0FC14438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D73DEB90-375B-7F9D-1974-C9A06AC11DB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31404"/>
              <a:ext cx="2759400" cy="1477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Alphabet Garden</a:t>
              </a:r>
            </a:p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1340 S 13th St, Philadelphia, PA</a:t>
              </a:r>
            </a:p>
            <a:p>
              <a:pPr algn="ctr"/>
              <a:endParaRPr lang="en-US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endParaRPr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640054D-E8CA-68B3-7C92-E18BB0A3558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78" y="1116192"/>
            <a:ext cx="3990131" cy="2507957"/>
          </a:xfrm>
          <a:custGeom>
            <a:avLst/>
            <a:gdLst>
              <a:gd name="csX0" fmla="*/ 0 w 3990131"/>
              <a:gd name="csY0" fmla="*/ 0 h 2507957"/>
              <a:gd name="csX1" fmla="*/ 3888529 w 3990131"/>
              <a:gd name="csY1" fmla="*/ 0 h 2507957"/>
              <a:gd name="csX2" fmla="*/ 3960374 w 3990131"/>
              <a:gd name="csY2" fmla="*/ 29758 h 2507957"/>
              <a:gd name="csX3" fmla="*/ 3990131 w 3990131"/>
              <a:gd name="csY3" fmla="*/ 101600 h 2507957"/>
              <a:gd name="csX4" fmla="*/ 3990131 w 3990131"/>
              <a:gd name="csY4" fmla="*/ 2406357 h 2507957"/>
              <a:gd name="csX5" fmla="*/ 3960374 w 3990131"/>
              <a:gd name="csY5" fmla="*/ 2478200 h 2507957"/>
              <a:gd name="csX6" fmla="*/ 3888529 w 3990131"/>
              <a:gd name="csY6" fmla="*/ 2507957 h 2507957"/>
              <a:gd name="csX7" fmla="*/ 0 w 3990131"/>
              <a:gd name="csY7" fmla="*/ 2507957 h 2507957"/>
              <a:gd name="csX8" fmla="*/ 0 w 3990131"/>
              <a:gd name="csY8" fmla="*/ 0 h 2507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90131" h="2507957">
                <a:moveTo>
                  <a:pt x="0" y="0"/>
                </a:moveTo>
                <a:lnTo>
                  <a:pt x="3888529" y="0"/>
                </a:lnTo>
                <a:cubicBezTo>
                  <a:pt x="3915475" y="0"/>
                  <a:pt x="3941319" y="10703"/>
                  <a:pt x="3960374" y="29758"/>
                </a:cubicBezTo>
                <a:cubicBezTo>
                  <a:pt x="3979425" y="48812"/>
                  <a:pt x="3990131" y="74654"/>
                  <a:pt x="3990131" y="101600"/>
                </a:cubicBezTo>
                <a:lnTo>
                  <a:pt x="3990131" y="2406357"/>
                </a:lnTo>
                <a:cubicBezTo>
                  <a:pt x="3990131" y="2433304"/>
                  <a:pt x="3979425" y="2459145"/>
                  <a:pt x="3960374" y="2478200"/>
                </a:cubicBezTo>
                <a:cubicBezTo>
                  <a:pt x="3941319" y="2497254"/>
                  <a:pt x="3915475" y="2507957"/>
                  <a:pt x="3888529" y="2507957"/>
                </a:cubicBezTo>
                <a:lnTo>
                  <a:pt x="0" y="2507957"/>
                </a:lnTo>
                <a:lnTo>
                  <a:pt x="0" y="0"/>
                </a:lnTo>
                <a:close/>
              </a:path>
            </a:pathLst>
          </a:custGeom>
          <a:solidFill>
            <a:srgbClr val="8355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1AF7368A-9B87-7029-06AB-811A3122E16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1295400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3600" dirty="0">
                <a:solidFill>
                  <a:srgbClr val="FFFFFF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Alphabet Academy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94723146-AB23-44D2-8046-530AD3EBF97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736486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Alphabet Academy a place where children thrive.</a:t>
            </a:r>
          </a:p>
          <a:p>
            <a:endParaRPr lang="en-US" sz="1200" dirty="0">
              <a:solidFill>
                <a:schemeClr val="bg1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chemeClr val="bg1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AC5D08BA-3596-7846-5A1A-2BC9C32A3F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530712" y="292582"/>
            <a:ext cx="2133688" cy="865537"/>
          </a:xfrm>
          <a:custGeom>
            <a:avLst/>
            <a:gdLst/>
            <a:ahLst/>
            <a:cxnLst/>
            <a:rect l="l" t="t" r="r" b="b"/>
            <a:pathLst>
              <a:path w="2133688" h="865537">
                <a:moveTo>
                  <a:pt x="0" y="0"/>
                </a:moveTo>
                <a:lnTo>
                  <a:pt x="2133688" y="0"/>
                </a:lnTo>
                <a:lnTo>
                  <a:pt x="2133688" y="865537"/>
                </a:lnTo>
                <a:lnTo>
                  <a:pt x="0" y="86553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975" t="-9355" b="-667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34B1B7-D35C-EC60-4B66-3889712210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91C1594-C84F-4D21-A3CE-3F4BABF3E1F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594" y="7917668"/>
            <a:ext cx="1527714" cy="152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345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343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 Super</vt:lpstr>
      <vt:lpstr>Calibri</vt:lpstr>
      <vt:lpstr>Arial</vt:lpstr>
      <vt:lpstr>Hero Junior Bold</vt:lpstr>
      <vt:lpstr>Hero Junior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Templates_Alphabet Academy</dc:title>
  <cp:lastModifiedBy>Lisa Tomlinson</cp:lastModifiedBy>
  <cp:revision>4</cp:revision>
  <dcterms:created xsi:type="dcterms:W3CDTF">2006-08-16T00:00:00Z</dcterms:created>
  <dcterms:modified xsi:type="dcterms:W3CDTF">2026-08-05T15:06:07Z</dcterms:modified>
  <dc:identifier>DAHQy-I-jL8</dc:identifier>
</cp:coreProperties>
</file>