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100BB287-8343-448D-8E7C-0B13A72C904E}">
          <p14:sldIdLst>
            <p14:sldId id="256"/>
          </p14:sldIdLst>
        </p14:section>
        <p14:section name="Tutorial + Example Flyer" id="{66B0547C-9445-42BC-85CE-402FCC902F6E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81444" y="3815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293960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341376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1444" y="388791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20" name="Graphic 25">
            <a:extLst>
              <a:ext uri="{FF2B5EF4-FFF2-40B4-BE49-F238E27FC236}">
                <a16:creationId xmlns:a16="http://schemas.microsoft.com/office/drawing/2014/main" id="{844EC19F-2488-3D96-09CF-CE960E58E1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F5E117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Graphic 23">
            <a:extLst>
              <a:ext uri="{FF2B5EF4-FFF2-40B4-BE49-F238E27FC236}">
                <a16:creationId xmlns:a16="http://schemas.microsoft.com/office/drawing/2014/main" id="{F837820D-586C-ECD1-7942-204E50763DC7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5816849" y="3159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31C2F00-0AC4-5652-F208-D27B9B8210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476083" y="7010400"/>
            <a:ext cx="3257717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18" name="Graphic 18">
            <a:extLst>
              <a:ext uri="{FF2B5EF4-FFF2-40B4-BE49-F238E27FC236}">
                <a16:creationId xmlns:a16="http://schemas.microsoft.com/office/drawing/2014/main" id="{B71031F2-363A-7651-0378-F70FB7F238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67982" y="292583"/>
            <a:ext cx="2096417" cy="850418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355A4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55A4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E950E03-58A1-769F-DFC5-A675B57B3A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F0294AB-F944-A112-5AB2-B93AB3C8B8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8C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592983-5FA4-3431-2FA5-92729AB33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0551C656-73A7-D81A-2325-235E9F414C5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81599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Alphabet Academy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00A395C-AF15-EFF5-AD1A-9B909F7F247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097494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749DD4D-81FB-44B9-D632-ACA240EB1C8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571648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01B6004-F233-CF5C-4546-7E763FE1FE0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045803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Alphabet Garden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1340 S 13th St, Philadelphia, PA</a:t>
            </a:r>
          </a:p>
        </p:txBody>
      </p:sp>
      <p:sp>
        <p:nvSpPr>
          <p:cNvPr id="20" name="Graphic 25">
            <a:extLst>
              <a:ext uri="{FF2B5EF4-FFF2-40B4-BE49-F238E27FC236}">
                <a16:creationId xmlns:a16="http://schemas.microsoft.com/office/drawing/2014/main" id="{63033119-2FE9-6477-997D-1DD54F76B6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F5E117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Graphic 23">
            <a:extLst>
              <a:ext uri="{FF2B5EF4-FFF2-40B4-BE49-F238E27FC236}">
                <a16:creationId xmlns:a16="http://schemas.microsoft.com/office/drawing/2014/main" id="{4D2BFE5C-FEBE-9067-982A-7766034901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2923" t="-8512" r="-22585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A6EC32E-32BA-8BF7-E805-5D5E312C2A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D6FDC596-367B-3C42-BC9B-AC7CC6D17C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38072" y="3360623"/>
            <a:ext cx="172624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129FEE4-79B7-550B-1632-AF399216A6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3522BF5-7F0B-F71F-D90F-BE2E3AFF7B1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76083" y="6934200"/>
            <a:ext cx="3257717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Alphabet Academy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8" name="Graphic 18">
            <a:extLst>
              <a:ext uri="{FF2B5EF4-FFF2-40B4-BE49-F238E27FC236}">
                <a16:creationId xmlns:a16="http://schemas.microsoft.com/office/drawing/2014/main" id="{C4676361-D66D-14DF-09ED-BA381A972E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E5491498-71DF-6609-E76A-6BF59D5CFE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67982" y="292583"/>
            <a:ext cx="2096417" cy="850418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9CB399-52EE-A5B2-6DE1-C9D9AB4F06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837984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311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Super</vt:lpstr>
      <vt:lpstr>Calibri</vt:lpstr>
      <vt:lpstr>Arial</vt:lpstr>
      <vt:lpstr>Hero Junior Bold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Templates_Alphabet Academy</dc:title>
  <cp:lastModifiedBy>Lisa Tomlinson</cp:lastModifiedBy>
  <cp:revision>3</cp:revision>
  <dcterms:created xsi:type="dcterms:W3CDTF">2006-08-16T00:00:00Z</dcterms:created>
  <dcterms:modified xsi:type="dcterms:W3CDTF">2026-08-05T16:24:56Z</dcterms:modified>
  <dc:identifier>DAHQy-I-jL8</dc:identifier>
</cp:coreProperties>
</file>