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CDB25725-4A20-4624-990E-BA4E7ABD291B}">
          <p14:sldIdLst>
            <p14:sldId id="256"/>
          </p14:sldIdLst>
        </p14:section>
        <p14:section name="Tutorial + Example Flyer" id="{E4AAADF6-A34C-4675-92F5-EA25BC0F194B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55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5123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8355A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6"/>
              <a:stretch>
                <a:fillRect l="-24327" r="-670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81444" y="7357831"/>
            <a:ext cx="3471349" cy="1560363"/>
            <a:chOff x="0" y="0"/>
            <a:chExt cx="1210056" cy="54391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39A8CB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92582"/>
            <a:ext cx="2953057" cy="1197917"/>
          </a:xfrm>
          <a:custGeom>
            <a:avLst/>
            <a:gdLst/>
            <a:ahLst/>
            <a:cxnLst/>
            <a:rect l="l" t="t" r="r" b="b"/>
            <a:pathLst>
              <a:path w="2953057" h="1197917">
                <a:moveTo>
                  <a:pt x="0" y="0"/>
                </a:moveTo>
                <a:lnTo>
                  <a:pt x="2953057" y="0"/>
                </a:lnTo>
                <a:lnTo>
                  <a:pt x="2953057" y="1197916"/>
                </a:lnTo>
                <a:lnTo>
                  <a:pt x="0" y="11979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381444" y="225298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8355A4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8355A4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245089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96563" y="316382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296563" y="387675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1444" y="495427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355A4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55A4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6E950E03-58A1-769F-DFC5-A675B57B3A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F0294AB-F944-A112-5AB2-B93AB3C8B8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666B6-B617-1FA3-EA7A-973DFB6BA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D9F6BC-7FB8-00A4-6932-A5A3DAA17C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1F6D155-14A6-3CDE-3B0F-AFBAC80C00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5123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9077D08-F1D4-BD5D-407A-4EE64A9877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3F471F1-CB27-F17B-4D85-663BB058A0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AF507833-1F1F-5229-5169-3C860768A3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8355A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FCD7A0DD-54D8-B6F8-1294-506EC950737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F46AB49-E8AB-9ED2-695F-9A120BF6E1A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5182" r="-1344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A7BB165D-5086-E5BF-CCF9-FDA65C6F58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92582"/>
            <a:ext cx="2953057" cy="1197917"/>
          </a:xfrm>
          <a:custGeom>
            <a:avLst/>
            <a:gdLst/>
            <a:ahLst/>
            <a:cxnLst/>
            <a:rect l="l" t="t" r="r" b="b"/>
            <a:pathLst>
              <a:path w="2953057" h="1197917">
                <a:moveTo>
                  <a:pt x="0" y="0"/>
                </a:moveTo>
                <a:lnTo>
                  <a:pt x="2953057" y="0"/>
                </a:lnTo>
                <a:lnTo>
                  <a:pt x="2953057" y="1197916"/>
                </a:lnTo>
                <a:lnTo>
                  <a:pt x="0" y="11979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69594960-C4FE-20BC-77F3-64690AE5144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133600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8355A4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Alphabet Academy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3299DBCD-5BA0-49B0-0B76-5DAC5E48D4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2860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77B80D88-DE77-8D03-8704-19466584AEF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9989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8045BCBB-163B-05A4-54A5-2115FF3E90B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3711860"/>
            <a:ext cx="294243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Alphabet Garden</a:t>
            </a:r>
          </a:p>
          <a:p>
            <a:pPr algn="l"/>
            <a:r>
              <a:rPr lang="en-US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1340 S 13th St, Philadelphia, PA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D93E0AF6-6801-978F-4929-4E76387C216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54270"/>
            <a:ext cx="3471349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Alphabet Academy a place where children thrive.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863AD3-6FCF-BAC8-5583-0C6A8835C93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EE265D9-E006-05CD-2573-3FCC8FCE8D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27" y="7609138"/>
            <a:ext cx="1270289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404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Super</vt:lpstr>
      <vt:lpstr>Calibri</vt:lpstr>
      <vt:lpstr>Arial</vt:lpstr>
      <vt:lpstr>Hero Junior 2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Templates_Alphabet Academy</dc:title>
  <cp:lastModifiedBy>Lisa Tomlinson</cp:lastModifiedBy>
  <cp:revision>4</cp:revision>
  <dcterms:created xsi:type="dcterms:W3CDTF">2006-08-16T00:00:00Z</dcterms:created>
  <dcterms:modified xsi:type="dcterms:W3CDTF">2026-08-05T15:06:40Z</dcterms:modified>
  <dc:identifier>DAHQy-I-jL8</dc:identifier>
</cp:coreProperties>
</file>