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BD7EE4-E499-46F4-A7ED-C022C6B77D16}" v="1" dt="2025-12-11T23:20:37.30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modSld">
      <pc:chgData name="Michelle Cortez" userId="c3e0c422-0b42-40a3-a437-72f117c8f539" providerId="ADAL" clId="{9931B0D5-8BB2-4917-ACC6-09EB49C58EC1}" dt="2025-12-11T23:21:01.699" v="20" actId="1076"/>
      <pc:docMkLst>
        <pc:docMk/>
      </pc:docMkLst>
      <pc:sldChg chg="addSp modSp mod">
        <pc:chgData name="Michelle Cortez" userId="c3e0c422-0b42-40a3-a437-72f117c8f539" providerId="ADAL" clId="{9931B0D5-8BB2-4917-ACC6-09EB49C58EC1}" dt="2025-12-11T23:21:01.699" v="20" actId="1076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1T23:21:01.699" v="20" actId="1076"/>
          <ac:spMkLst>
            <pc:docMk/>
            <pc:sldMk cId="0" sldId="256"/>
            <ac:spMk id="12" creationId="{4DC8F961-6A07-E6BE-3744-122FCD0087E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A7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155463" y="0"/>
              <a:ext cx="3616960" cy="1438910"/>
            </a:xfrm>
            <a:custGeom>
              <a:avLst/>
              <a:gdLst/>
              <a:ahLst/>
              <a:cxnLst/>
              <a:rect l="l" t="t" r="r" b="b"/>
              <a:pathLst>
                <a:path w="3616959" h="1438910">
                  <a:moveTo>
                    <a:pt x="1952263" y="1438773"/>
                  </a:moveTo>
                  <a:lnTo>
                    <a:pt x="1415273" y="1428952"/>
                  </a:lnTo>
                  <a:lnTo>
                    <a:pt x="811161" y="1381723"/>
                  </a:lnTo>
                  <a:lnTo>
                    <a:pt x="377912" y="1271839"/>
                  </a:lnTo>
                  <a:lnTo>
                    <a:pt x="342185" y="1250396"/>
                  </a:lnTo>
                  <a:lnTo>
                    <a:pt x="308699" y="1226597"/>
                  </a:lnTo>
                  <a:lnTo>
                    <a:pt x="277385" y="1200542"/>
                  </a:lnTo>
                  <a:lnTo>
                    <a:pt x="248176" y="1172328"/>
                  </a:lnTo>
                  <a:lnTo>
                    <a:pt x="221003" y="1142055"/>
                  </a:lnTo>
                  <a:lnTo>
                    <a:pt x="195799" y="1109821"/>
                  </a:lnTo>
                  <a:lnTo>
                    <a:pt x="172494" y="1075723"/>
                  </a:lnTo>
                  <a:lnTo>
                    <a:pt x="151021" y="1039860"/>
                  </a:lnTo>
                  <a:lnTo>
                    <a:pt x="131311" y="1002331"/>
                  </a:lnTo>
                  <a:lnTo>
                    <a:pt x="113297" y="963233"/>
                  </a:lnTo>
                  <a:lnTo>
                    <a:pt x="96910" y="922666"/>
                  </a:lnTo>
                  <a:lnTo>
                    <a:pt x="82082" y="880727"/>
                  </a:lnTo>
                  <a:lnTo>
                    <a:pt x="68745" y="837515"/>
                  </a:lnTo>
                  <a:lnTo>
                    <a:pt x="56830" y="793128"/>
                  </a:lnTo>
                  <a:lnTo>
                    <a:pt x="46270" y="747664"/>
                  </a:lnTo>
                  <a:lnTo>
                    <a:pt x="36996" y="701223"/>
                  </a:lnTo>
                  <a:lnTo>
                    <a:pt x="28940" y="653901"/>
                  </a:lnTo>
                  <a:lnTo>
                    <a:pt x="22034" y="605798"/>
                  </a:lnTo>
                  <a:lnTo>
                    <a:pt x="16210" y="557011"/>
                  </a:lnTo>
                  <a:lnTo>
                    <a:pt x="11399" y="507640"/>
                  </a:lnTo>
                  <a:lnTo>
                    <a:pt x="7533" y="457782"/>
                  </a:lnTo>
                  <a:lnTo>
                    <a:pt x="4545" y="407535"/>
                  </a:lnTo>
                  <a:lnTo>
                    <a:pt x="2366" y="356999"/>
                  </a:lnTo>
                  <a:lnTo>
                    <a:pt x="927" y="306271"/>
                  </a:lnTo>
                  <a:lnTo>
                    <a:pt x="161" y="255450"/>
                  </a:lnTo>
                  <a:lnTo>
                    <a:pt x="0" y="204634"/>
                  </a:lnTo>
                  <a:lnTo>
                    <a:pt x="374" y="153922"/>
                  </a:lnTo>
                  <a:lnTo>
                    <a:pt x="1217" y="103411"/>
                  </a:lnTo>
                  <a:lnTo>
                    <a:pt x="2459" y="53200"/>
                  </a:lnTo>
                  <a:lnTo>
                    <a:pt x="4033" y="3387"/>
                  </a:lnTo>
                  <a:lnTo>
                    <a:pt x="4160" y="0"/>
                  </a:lnTo>
                  <a:lnTo>
                    <a:pt x="3616936" y="0"/>
                  </a:lnTo>
                  <a:lnTo>
                    <a:pt x="3616936" y="1433634"/>
                  </a:lnTo>
                  <a:lnTo>
                    <a:pt x="2351035" y="1433634"/>
                  </a:lnTo>
                  <a:lnTo>
                    <a:pt x="1952263" y="1438773"/>
                  </a:lnTo>
                  <a:close/>
                </a:path>
                <a:path w="3616959" h="1438910">
                  <a:moveTo>
                    <a:pt x="3616936" y="1438418"/>
                  </a:moveTo>
                  <a:lnTo>
                    <a:pt x="2351035" y="1433634"/>
                  </a:lnTo>
                  <a:lnTo>
                    <a:pt x="3616936" y="1433634"/>
                  </a:lnTo>
                  <a:lnTo>
                    <a:pt x="3616936" y="143841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60427" y="0"/>
              <a:ext cx="3111971" cy="1409699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4DC8F961-6A07-E6BE-3744-122FCD0087E3}"/>
              </a:ext>
            </a:extLst>
          </p:cNvPr>
          <p:cNvSpPr txBox="1"/>
          <p:nvPr/>
        </p:nvSpPr>
        <p:spPr>
          <a:xfrm>
            <a:off x="457200" y="1438910"/>
            <a:ext cx="19591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2025-12-11T23:20:21Z</dcterms:created>
  <dcterms:modified xsi:type="dcterms:W3CDTF">2025-12-11T23:21:05Z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